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583" r:id="rId2"/>
    <p:sldId id="849" r:id="rId3"/>
    <p:sldId id="1040" r:id="rId4"/>
    <p:sldId id="977" r:id="rId5"/>
    <p:sldId id="1027" r:id="rId6"/>
    <p:sldId id="1028" r:id="rId7"/>
    <p:sldId id="1030" r:id="rId8"/>
    <p:sldId id="1031" r:id="rId9"/>
    <p:sldId id="1033" r:id="rId10"/>
    <p:sldId id="1032" r:id="rId11"/>
    <p:sldId id="1034" r:id="rId12"/>
    <p:sldId id="1037" r:id="rId13"/>
    <p:sldId id="1035" r:id="rId14"/>
    <p:sldId id="1036" r:id="rId15"/>
    <p:sldId id="1038" r:id="rId16"/>
    <p:sldId id="1041" r:id="rId17"/>
  </p:sldIdLst>
  <p:sldSz cx="16257588" cy="9144000"/>
  <p:notesSz cx="7104063" cy="10234613"/>
  <p:defaultTextStyle>
    <a:defPPr>
      <a:defRPr lang="en-US"/>
    </a:defPPr>
    <a:lvl1pPr marL="0" algn="l" defTabSz="1451519" rtl="0" eaLnBrk="1" latinLnBrk="0" hangingPunct="1">
      <a:defRPr sz="2900" kern="1200">
        <a:solidFill>
          <a:schemeClr val="tx1"/>
        </a:solidFill>
        <a:latin typeface="+mn-lt"/>
        <a:ea typeface="+mn-ea"/>
        <a:cs typeface="+mn-cs"/>
      </a:defRPr>
    </a:lvl1pPr>
    <a:lvl2pPr marL="725759" algn="l" defTabSz="1451519" rtl="0" eaLnBrk="1" latinLnBrk="0" hangingPunct="1">
      <a:defRPr sz="2900" kern="1200">
        <a:solidFill>
          <a:schemeClr val="tx1"/>
        </a:solidFill>
        <a:latin typeface="+mn-lt"/>
        <a:ea typeface="+mn-ea"/>
        <a:cs typeface="+mn-cs"/>
      </a:defRPr>
    </a:lvl2pPr>
    <a:lvl3pPr marL="1451519" algn="l" defTabSz="1451519" rtl="0" eaLnBrk="1" latinLnBrk="0" hangingPunct="1">
      <a:defRPr sz="2900" kern="1200">
        <a:solidFill>
          <a:schemeClr val="tx1"/>
        </a:solidFill>
        <a:latin typeface="+mn-lt"/>
        <a:ea typeface="+mn-ea"/>
        <a:cs typeface="+mn-cs"/>
      </a:defRPr>
    </a:lvl3pPr>
    <a:lvl4pPr marL="2177278" algn="l" defTabSz="1451519" rtl="0" eaLnBrk="1" latinLnBrk="0" hangingPunct="1">
      <a:defRPr sz="2900" kern="1200">
        <a:solidFill>
          <a:schemeClr val="tx1"/>
        </a:solidFill>
        <a:latin typeface="+mn-lt"/>
        <a:ea typeface="+mn-ea"/>
        <a:cs typeface="+mn-cs"/>
      </a:defRPr>
    </a:lvl4pPr>
    <a:lvl5pPr marL="2903037" algn="l" defTabSz="1451519" rtl="0" eaLnBrk="1" latinLnBrk="0" hangingPunct="1">
      <a:defRPr sz="2900" kern="1200">
        <a:solidFill>
          <a:schemeClr val="tx1"/>
        </a:solidFill>
        <a:latin typeface="+mn-lt"/>
        <a:ea typeface="+mn-ea"/>
        <a:cs typeface="+mn-cs"/>
      </a:defRPr>
    </a:lvl5pPr>
    <a:lvl6pPr marL="3628796" algn="l" defTabSz="1451519" rtl="0" eaLnBrk="1" latinLnBrk="0" hangingPunct="1">
      <a:defRPr sz="2900" kern="1200">
        <a:solidFill>
          <a:schemeClr val="tx1"/>
        </a:solidFill>
        <a:latin typeface="+mn-lt"/>
        <a:ea typeface="+mn-ea"/>
        <a:cs typeface="+mn-cs"/>
      </a:defRPr>
    </a:lvl6pPr>
    <a:lvl7pPr marL="4354556" algn="l" defTabSz="1451519" rtl="0" eaLnBrk="1" latinLnBrk="0" hangingPunct="1">
      <a:defRPr sz="2900" kern="1200">
        <a:solidFill>
          <a:schemeClr val="tx1"/>
        </a:solidFill>
        <a:latin typeface="+mn-lt"/>
        <a:ea typeface="+mn-ea"/>
        <a:cs typeface="+mn-cs"/>
      </a:defRPr>
    </a:lvl7pPr>
    <a:lvl8pPr marL="5080315" algn="l" defTabSz="1451519" rtl="0" eaLnBrk="1" latinLnBrk="0" hangingPunct="1">
      <a:defRPr sz="2900" kern="1200">
        <a:solidFill>
          <a:schemeClr val="tx1"/>
        </a:solidFill>
        <a:latin typeface="+mn-lt"/>
        <a:ea typeface="+mn-ea"/>
        <a:cs typeface="+mn-cs"/>
      </a:defRPr>
    </a:lvl8pPr>
    <a:lvl9pPr marL="5806074" algn="l" defTabSz="1451519" rtl="0" eaLnBrk="1" latinLnBrk="0" hangingPunct="1">
      <a:defRPr sz="29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D1AC0936-3182-4262-B9D6-8D2B1304A693}">
          <p14:sldIdLst>
            <p14:sldId id="583"/>
            <p14:sldId id="849"/>
            <p14:sldId id="1040"/>
            <p14:sldId id="977"/>
            <p14:sldId id="1027"/>
            <p14:sldId id="1028"/>
            <p14:sldId id="1030"/>
            <p14:sldId id="1031"/>
            <p14:sldId id="1033"/>
            <p14:sldId id="1032"/>
            <p14:sldId id="1034"/>
            <p14:sldId id="1037"/>
            <p14:sldId id="1035"/>
            <p14:sldId id="1036"/>
            <p14:sldId id="1038"/>
            <p14:sldId id="1041"/>
          </p14:sldIdLst>
        </p14:section>
      </p14:sectionLst>
    </p:ext>
    <p:ext uri="{EFAFB233-063F-42B5-8137-9DF3F51BA10A}">
      <p15:sldGuideLst xmlns:p15="http://schemas.microsoft.com/office/powerpoint/2012/main">
        <p15:guide id="1" orient="horz" pos="968">
          <p15:clr>
            <a:srgbClr val="A4A3A4"/>
          </p15:clr>
        </p15:guide>
        <p15:guide id="2" pos="1295">
          <p15:clr>
            <a:srgbClr val="A4A3A4"/>
          </p15:clr>
        </p15:guide>
        <p15:guide id="3" pos="5120">
          <p15:clr>
            <a:srgbClr val="A4A3A4"/>
          </p15:clr>
        </p15:guide>
        <p15:guide id="4" pos="9144">
          <p15:clr>
            <a:srgbClr val="A4A3A4"/>
          </p15:clr>
        </p15:guide>
      </p15:sldGuideLst>
    </p:ext>
    <p:ext uri="{2D200454-40CA-4A62-9FC3-DE9A4176ACB9}">
      <p15:notesGuideLst xmlns:p15="http://schemas.microsoft.com/office/powerpoint/2012/main">
        <p15:guide id="1" orient="horz" pos="3324" userDrawn="1">
          <p15:clr>
            <a:srgbClr val="A4A3A4"/>
          </p15:clr>
        </p15:guide>
        <p15:guide id="2" pos="2338" userDrawn="1">
          <p15:clr>
            <a:srgbClr val="A4A3A4"/>
          </p15:clr>
        </p15:guide>
        <p15:guide id="3" orient="horz" pos="3224" userDrawn="1">
          <p15:clr>
            <a:srgbClr val="A4A3A4"/>
          </p15:clr>
        </p15:guide>
        <p15:guide id="4"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0100"/>
    <a:srgbClr val="F91F2F"/>
    <a:srgbClr val="F2F2F2"/>
    <a:srgbClr val="CC0404"/>
    <a:srgbClr val="E63262"/>
    <a:srgbClr val="FFDC00"/>
    <a:srgbClr val="A6000B"/>
    <a:srgbClr val="336699"/>
    <a:srgbClr val="D5000E"/>
    <a:srgbClr val="5153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488" autoAdjust="0"/>
    <p:restoredTop sz="92635" autoAdjust="0"/>
  </p:normalViewPr>
  <p:slideViewPr>
    <p:cSldViewPr>
      <p:cViewPr varScale="1">
        <p:scale>
          <a:sx n="75" d="100"/>
          <a:sy n="75" d="100"/>
        </p:scale>
        <p:origin x="78" y="1164"/>
      </p:cViewPr>
      <p:guideLst>
        <p:guide orient="horz" pos="968"/>
        <p:guide pos="1295"/>
        <p:guide pos="5120"/>
        <p:guide pos="9144"/>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82" d="100"/>
          <a:sy n="82" d="100"/>
        </p:scale>
        <p:origin x="3972" y="84"/>
      </p:cViewPr>
      <p:guideLst>
        <p:guide orient="horz" pos="3324"/>
        <p:guide pos="2338"/>
        <p:guide orient="horz" pos="3224"/>
        <p:guide pos="22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432242" y="9619501"/>
            <a:ext cx="3078427" cy="511731"/>
          </a:xfrm>
          <a:prstGeom prst="rect">
            <a:avLst/>
          </a:prstGeom>
        </p:spPr>
        <p:txBody>
          <a:bodyPr vert="horz" lIns="99066" tIns="49534" rIns="99066" bIns="49534" rtlCol="0" anchor="b"/>
          <a:lstStyle>
            <a:lvl1pPr algn="l">
              <a:defRPr sz="1300"/>
            </a:lvl1pPr>
          </a:lstStyle>
          <a:p>
            <a:endParaRPr lang="en-US" sz="1100" dirty="0">
              <a:latin typeface="Arial" pitchFamily="34" charset="0"/>
              <a:cs typeface="Arial" pitchFamily="34" charset="0"/>
            </a:endParaRPr>
          </a:p>
        </p:txBody>
      </p:sp>
      <p:sp>
        <p:nvSpPr>
          <p:cNvPr id="5" name="Slide Number Placeholder 4"/>
          <p:cNvSpPr>
            <a:spLocks noGrp="1"/>
          </p:cNvSpPr>
          <p:nvPr>
            <p:ph type="sldNum" sz="quarter" idx="3"/>
          </p:nvPr>
        </p:nvSpPr>
        <p:spPr>
          <a:xfrm>
            <a:off x="3552033" y="9619501"/>
            <a:ext cx="3078427" cy="511731"/>
          </a:xfrm>
          <a:prstGeom prst="rect">
            <a:avLst/>
          </a:prstGeom>
        </p:spPr>
        <p:txBody>
          <a:bodyPr vert="horz" lIns="99066" tIns="49534" rIns="99066" bIns="49534" rtlCol="0" anchor="b"/>
          <a:lstStyle>
            <a:lvl1pPr algn="r">
              <a:defRPr sz="1300"/>
            </a:lvl1pPr>
          </a:lstStyle>
          <a:p>
            <a:fld id="{42CD40DD-BC93-4D46-96F0-58214B8050CF}" type="slidenum">
              <a:rPr lang="en-US" sz="1100">
                <a:latin typeface="Arial" pitchFamily="34" charset="0"/>
                <a:cs typeface="Arial" pitchFamily="34" charset="0"/>
              </a:rPr>
              <a:t>‹N°›</a:t>
            </a:fld>
            <a:endParaRPr lang="en-US" sz="1100" dirty="0">
              <a:latin typeface="Arial" pitchFamily="34" charset="0"/>
              <a:cs typeface="Arial" pitchFamily="34" charset="0"/>
            </a:endParaRPr>
          </a:p>
        </p:txBody>
      </p:sp>
      <p:sp>
        <p:nvSpPr>
          <p:cNvPr id="7" name="Header Placeholder 1"/>
          <p:cNvSpPr>
            <a:spLocks noGrp="1"/>
          </p:cNvSpPr>
          <p:nvPr>
            <p:ph type="hdr" sz="quarter"/>
          </p:nvPr>
        </p:nvSpPr>
        <p:spPr>
          <a:xfrm>
            <a:off x="1036253" y="246434"/>
            <a:ext cx="2830252" cy="368678"/>
          </a:xfrm>
          <a:prstGeom prst="rect">
            <a:avLst/>
          </a:prstGeom>
        </p:spPr>
        <p:txBody>
          <a:bodyPr vert="horz" lIns="99066" tIns="49534" rIns="99066" bIns="49534" rtlCol="0"/>
          <a:lstStyle>
            <a:lvl1pPr algn="l">
              <a:defRPr sz="1300"/>
            </a:lvl1pPr>
          </a:lstStyle>
          <a:p>
            <a:endParaRPr lang="en-US" sz="1100" dirty="0">
              <a:latin typeface="Arial" pitchFamily="34" charset="0"/>
              <a:cs typeface="Arial" pitchFamily="34" charset="0"/>
            </a:endParaRPr>
          </a:p>
        </p:txBody>
      </p:sp>
      <p:sp>
        <p:nvSpPr>
          <p:cNvPr id="8" name="Date Placeholder 2"/>
          <p:cNvSpPr>
            <a:spLocks noGrp="1"/>
          </p:cNvSpPr>
          <p:nvPr>
            <p:ph type="dt" idx="1"/>
          </p:nvPr>
        </p:nvSpPr>
        <p:spPr>
          <a:xfrm>
            <a:off x="4023994" y="246434"/>
            <a:ext cx="2672763" cy="368678"/>
          </a:xfrm>
          <a:prstGeom prst="rect">
            <a:avLst/>
          </a:prstGeom>
        </p:spPr>
        <p:txBody>
          <a:bodyPr vert="horz" lIns="99066" tIns="49534" rIns="99066" bIns="49534" rtlCol="0"/>
          <a:lstStyle>
            <a:lvl1pPr algn="r">
              <a:defRPr sz="1300"/>
            </a:lvl1pPr>
          </a:lstStyle>
          <a:p>
            <a:fld id="{4555C116-A89E-4ABF-B5F8-752B759D771C}" type="datetimeFigureOut">
              <a:rPr lang="en-US" sz="1100">
                <a:latin typeface="Arial" pitchFamily="34" charset="0"/>
                <a:cs typeface="Arial" pitchFamily="34" charset="0"/>
              </a:rPr>
              <a:t>4/6/2023</a:t>
            </a:fld>
            <a:endParaRPr lang="en-US" sz="1100" dirty="0">
              <a:latin typeface="Arial" pitchFamily="34" charset="0"/>
              <a:cs typeface="Arial" pitchFamily="34" charset="0"/>
            </a:endParaRPr>
          </a:p>
        </p:txBody>
      </p:sp>
      <p:pic>
        <p:nvPicPr>
          <p:cNvPr id="9" name="Picture 2" descr="\\psf\Home\Desktop\Infor_TMLogo_RGB_080512.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07309" y="246434"/>
            <a:ext cx="373929" cy="3686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19049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036253" y="246434"/>
            <a:ext cx="2830252" cy="368678"/>
          </a:xfrm>
          <a:prstGeom prst="rect">
            <a:avLst/>
          </a:prstGeom>
        </p:spPr>
        <p:txBody>
          <a:bodyPr vert="horz" lIns="99066" tIns="49534" rIns="99066" bIns="49534" rtlCol="0"/>
          <a:lstStyle>
            <a:lvl1pPr algn="l">
              <a:defRPr sz="1100">
                <a:latin typeface="Arial" pitchFamily="34" charset="0"/>
                <a:cs typeface="Arial" pitchFamily="34" charset="0"/>
              </a:defRPr>
            </a:lvl1pPr>
          </a:lstStyle>
          <a:p>
            <a:endParaRPr lang="en-US" dirty="0"/>
          </a:p>
        </p:txBody>
      </p:sp>
      <p:sp>
        <p:nvSpPr>
          <p:cNvPr id="3" name="Date Placeholder 2"/>
          <p:cNvSpPr>
            <a:spLocks noGrp="1"/>
          </p:cNvSpPr>
          <p:nvPr>
            <p:ph type="dt" idx="1"/>
          </p:nvPr>
        </p:nvSpPr>
        <p:spPr>
          <a:xfrm>
            <a:off x="4023994" y="246434"/>
            <a:ext cx="2672763" cy="368678"/>
          </a:xfrm>
          <a:prstGeom prst="rect">
            <a:avLst/>
          </a:prstGeom>
        </p:spPr>
        <p:txBody>
          <a:bodyPr vert="horz" lIns="99066" tIns="49534" rIns="99066" bIns="49534" rtlCol="0"/>
          <a:lstStyle>
            <a:lvl1pPr algn="r">
              <a:defRPr sz="1100">
                <a:latin typeface="Arial" pitchFamily="34" charset="0"/>
                <a:cs typeface="Arial" pitchFamily="34" charset="0"/>
              </a:defRPr>
            </a:lvl1pPr>
          </a:lstStyle>
          <a:p>
            <a:fld id="{4555C116-A89E-4ABF-B5F8-752B759D771C}" type="datetimeFigureOut">
              <a:rPr lang="en-US" smtClean="0"/>
              <a:pPr/>
              <a:t>4/6/2023</a:t>
            </a:fld>
            <a:endParaRPr lang="en-US" dirty="0"/>
          </a:p>
        </p:txBody>
      </p:sp>
      <p:sp>
        <p:nvSpPr>
          <p:cNvPr id="4" name="Slide Image Placeholder 3"/>
          <p:cNvSpPr>
            <a:spLocks noGrp="1" noRot="1" noChangeAspect="1"/>
          </p:cNvSpPr>
          <p:nvPr>
            <p:ph type="sldImg" idx="2"/>
          </p:nvPr>
        </p:nvSpPr>
        <p:spPr>
          <a:xfrm>
            <a:off x="141288" y="871538"/>
            <a:ext cx="6821487" cy="3836987"/>
          </a:xfrm>
          <a:prstGeom prst="rect">
            <a:avLst/>
          </a:prstGeom>
          <a:noFill/>
          <a:ln w="12700">
            <a:solidFill>
              <a:prstClr val="black"/>
            </a:solidFill>
          </a:ln>
        </p:spPr>
        <p:txBody>
          <a:bodyPr vert="horz" lIns="99066" tIns="49534" rIns="99066" bIns="49534" rtlCol="0" anchor="ctr"/>
          <a:lstStyle/>
          <a:p>
            <a:endParaRPr lang="en-US" dirty="0"/>
          </a:p>
        </p:txBody>
      </p:sp>
      <p:sp>
        <p:nvSpPr>
          <p:cNvPr id="5" name="Notes Placeholder 4"/>
          <p:cNvSpPr>
            <a:spLocks noGrp="1"/>
          </p:cNvSpPr>
          <p:nvPr>
            <p:ph type="body" sz="quarter" idx="3"/>
          </p:nvPr>
        </p:nvSpPr>
        <p:spPr>
          <a:xfrm>
            <a:off x="710407" y="4861442"/>
            <a:ext cx="5683250" cy="4605576"/>
          </a:xfrm>
          <a:prstGeom prst="rect">
            <a:avLst/>
          </a:prstGeom>
        </p:spPr>
        <p:txBody>
          <a:bodyPr vert="horz" lIns="99066" tIns="49534" rIns="99066" bIns="49534"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2" descr="\\psf\Home\Desktop\Infor_TMLogo_RGB_08051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7309" y="246434"/>
            <a:ext cx="373929" cy="368679"/>
          </a:xfrm>
          <a:prstGeom prst="rect">
            <a:avLst/>
          </a:prstGeom>
          <a:noFill/>
          <a:extLst>
            <a:ext uri="{909E8E84-426E-40DD-AFC4-6F175D3DCCD1}">
              <a14:hiddenFill xmlns:a14="http://schemas.microsoft.com/office/drawing/2010/main">
                <a:solidFill>
                  <a:srgbClr val="FFFFFF"/>
                </a:solidFill>
              </a14:hiddenFill>
            </a:ext>
          </a:extLst>
        </p:spPr>
      </p:pic>
      <p:sp>
        <p:nvSpPr>
          <p:cNvPr id="9" name="Footer Placeholder 3"/>
          <p:cNvSpPr>
            <a:spLocks noGrp="1"/>
          </p:cNvSpPr>
          <p:nvPr>
            <p:ph type="ftr" sz="quarter" idx="4"/>
          </p:nvPr>
        </p:nvSpPr>
        <p:spPr>
          <a:xfrm>
            <a:off x="432242" y="9619501"/>
            <a:ext cx="3078427" cy="511731"/>
          </a:xfrm>
          <a:prstGeom prst="rect">
            <a:avLst/>
          </a:prstGeom>
        </p:spPr>
        <p:txBody>
          <a:bodyPr vert="horz" lIns="99066" tIns="49534" rIns="99066" bIns="49534" rtlCol="0" anchor="b"/>
          <a:lstStyle>
            <a:lvl1pPr algn="l">
              <a:defRPr sz="1300"/>
            </a:lvl1pPr>
          </a:lstStyle>
          <a:p>
            <a:endParaRPr lang="en-US" sz="1100" dirty="0">
              <a:latin typeface="Arial" pitchFamily="34" charset="0"/>
              <a:cs typeface="Arial" pitchFamily="34" charset="0"/>
            </a:endParaRPr>
          </a:p>
        </p:txBody>
      </p:sp>
      <p:sp>
        <p:nvSpPr>
          <p:cNvPr id="10" name="Slide Number Placeholder 4"/>
          <p:cNvSpPr>
            <a:spLocks noGrp="1"/>
          </p:cNvSpPr>
          <p:nvPr>
            <p:ph type="sldNum" sz="quarter" idx="5"/>
          </p:nvPr>
        </p:nvSpPr>
        <p:spPr>
          <a:xfrm>
            <a:off x="3552033" y="9619501"/>
            <a:ext cx="3078427" cy="511731"/>
          </a:xfrm>
          <a:prstGeom prst="rect">
            <a:avLst/>
          </a:prstGeom>
        </p:spPr>
        <p:txBody>
          <a:bodyPr vert="horz" lIns="99066" tIns="49534" rIns="99066" bIns="49534" rtlCol="0" anchor="b"/>
          <a:lstStyle>
            <a:lvl1pPr algn="r">
              <a:defRPr sz="1300"/>
            </a:lvl1pPr>
          </a:lstStyle>
          <a:p>
            <a:fld id="{42CD40DD-BC93-4D46-96F0-58214B8050CF}" type="slidenum">
              <a:rPr lang="en-US" sz="1100" smtClean="0">
                <a:latin typeface="Arial" pitchFamily="34" charset="0"/>
                <a:cs typeface="Arial" pitchFamily="34" charset="0"/>
              </a:rPr>
              <a:t>‹N°›</a:t>
            </a:fld>
            <a:endParaRPr lang="en-US" sz="1100" dirty="0">
              <a:latin typeface="Arial" pitchFamily="34" charset="0"/>
              <a:cs typeface="Arial" pitchFamily="34" charset="0"/>
            </a:endParaRPr>
          </a:p>
        </p:txBody>
      </p:sp>
    </p:spTree>
    <p:extLst>
      <p:ext uri="{BB962C8B-B14F-4D97-AF65-F5344CB8AC3E}">
        <p14:creationId xmlns:p14="http://schemas.microsoft.com/office/powerpoint/2010/main" val="4001115608"/>
      </p:ext>
    </p:extLst>
  </p:cSld>
  <p:clrMap bg1="lt1" tx1="dk1" bg2="lt2" tx2="dk2" accent1="accent1" accent2="accent2" accent3="accent3" accent4="accent4" accent5="accent5" accent6="accent6" hlink="hlink" folHlink="folHlink"/>
  <p:notesStyle>
    <a:lvl1pPr marL="0" algn="l" defTabSz="1451519" rtl="0" eaLnBrk="1" latinLnBrk="0" hangingPunct="1">
      <a:defRPr sz="1800" kern="1200">
        <a:solidFill>
          <a:schemeClr val="tx1"/>
        </a:solidFill>
        <a:latin typeface="Arial" pitchFamily="34" charset="0"/>
        <a:ea typeface="+mn-ea"/>
        <a:cs typeface="Arial" pitchFamily="34" charset="0"/>
      </a:defRPr>
    </a:lvl1pPr>
    <a:lvl2pPr marL="725759" algn="l" defTabSz="1451519" rtl="0" eaLnBrk="1" latinLnBrk="0" hangingPunct="1">
      <a:defRPr sz="1800" kern="1200">
        <a:solidFill>
          <a:schemeClr val="tx1"/>
        </a:solidFill>
        <a:latin typeface="Arial" pitchFamily="34" charset="0"/>
        <a:ea typeface="+mn-ea"/>
        <a:cs typeface="Arial" pitchFamily="34" charset="0"/>
      </a:defRPr>
    </a:lvl2pPr>
    <a:lvl3pPr marL="1451519" algn="l" defTabSz="1451519" rtl="0" eaLnBrk="1" latinLnBrk="0" hangingPunct="1">
      <a:defRPr sz="1800" kern="1200">
        <a:solidFill>
          <a:schemeClr val="tx1"/>
        </a:solidFill>
        <a:latin typeface="Arial" pitchFamily="34" charset="0"/>
        <a:ea typeface="+mn-ea"/>
        <a:cs typeface="Arial" pitchFamily="34" charset="0"/>
      </a:defRPr>
    </a:lvl3pPr>
    <a:lvl4pPr marL="2177278" algn="l" defTabSz="1451519" rtl="0" eaLnBrk="1" latinLnBrk="0" hangingPunct="1">
      <a:defRPr sz="1800" kern="1200">
        <a:solidFill>
          <a:schemeClr val="tx1"/>
        </a:solidFill>
        <a:latin typeface="Arial" pitchFamily="34" charset="0"/>
        <a:ea typeface="+mn-ea"/>
        <a:cs typeface="Arial" pitchFamily="34" charset="0"/>
      </a:defRPr>
    </a:lvl4pPr>
    <a:lvl5pPr marL="2903037" algn="l" defTabSz="1451519" rtl="0" eaLnBrk="1" latinLnBrk="0" hangingPunct="1">
      <a:defRPr sz="1800" kern="1200">
        <a:solidFill>
          <a:schemeClr val="tx1"/>
        </a:solidFill>
        <a:latin typeface="Arial" pitchFamily="34" charset="0"/>
        <a:ea typeface="+mn-ea"/>
        <a:cs typeface="Arial" pitchFamily="34" charset="0"/>
      </a:defRPr>
    </a:lvl5pPr>
    <a:lvl6pPr marL="3628796" algn="l" defTabSz="1451519" rtl="0" eaLnBrk="1" latinLnBrk="0" hangingPunct="1">
      <a:defRPr sz="1900" kern="1200">
        <a:solidFill>
          <a:schemeClr val="tx1"/>
        </a:solidFill>
        <a:latin typeface="+mn-lt"/>
        <a:ea typeface="+mn-ea"/>
        <a:cs typeface="+mn-cs"/>
      </a:defRPr>
    </a:lvl6pPr>
    <a:lvl7pPr marL="4354556" algn="l" defTabSz="1451519" rtl="0" eaLnBrk="1" latinLnBrk="0" hangingPunct="1">
      <a:defRPr sz="1900" kern="1200">
        <a:solidFill>
          <a:schemeClr val="tx1"/>
        </a:solidFill>
        <a:latin typeface="+mn-lt"/>
        <a:ea typeface="+mn-ea"/>
        <a:cs typeface="+mn-cs"/>
      </a:defRPr>
    </a:lvl7pPr>
    <a:lvl8pPr marL="5080315" algn="l" defTabSz="1451519" rtl="0" eaLnBrk="1" latinLnBrk="0" hangingPunct="1">
      <a:defRPr sz="1900" kern="1200">
        <a:solidFill>
          <a:schemeClr val="tx1"/>
        </a:solidFill>
        <a:latin typeface="+mn-lt"/>
        <a:ea typeface="+mn-ea"/>
        <a:cs typeface="+mn-cs"/>
      </a:defRPr>
    </a:lvl8pPr>
    <a:lvl9pPr marL="5806074" algn="l" defTabSz="1451519"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8" y="871538"/>
            <a:ext cx="6821487" cy="38369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4023993" y="9721107"/>
            <a:ext cx="3078427" cy="511731"/>
          </a:xfrm>
          <a:prstGeom prst="rect">
            <a:avLst/>
          </a:prstGeom>
        </p:spPr>
        <p:txBody>
          <a:bodyPr/>
          <a:lstStyle/>
          <a:p>
            <a:fld id="{416786A1-B9A1-4CB5-8956-6B8A506C013B}" type="slidenum">
              <a:rPr lang="en-US" smtClean="0"/>
              <a:t>1</a:t>
            </a:fld>
            <a:endParaRPr lang="en-US" dirty="0"/>
          </a:p>
        </p:txBody>
      </p:sp>
    </p:spTree>
    <p:extLst>
      <p:ext uri="{BB962C8B-B14F-4D97-AF65-F5344CB8AC3E}">
        <p14:creationId xmlns:p14="http://schemas.microsoft.com/office/powerpoint/2010/main" val="25306251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2075" y="746125"/>
            <a:ext cx="6627813" cy="3727450"/>
          </a:xfrm>
        </p:spPr>
      </p:sp>
      <p:sp>
        <p:nvSpPr>
          <p:cNvPr id="5" name="Espace réservé du numéro de diapositive 4"/>
          <p:cNvSpPr>
            <a:spLocks noGrp="1"/>
          </p:cNvSpPr>
          <p:nvPr>
            <p:ph type="sldNum" sz="quarter" idx="11"/>
          </p:nvPr>
        </p:nvSpPr>
        <p:spPr/>
        <p:txBody>
          <a:bodyPr/>
          <a:lstStyle/>
          <a:p>
            <a:pPr>
              <a:defRPr/>
            </a:pPr>
            <a:fld id="{3270CD84-2AFD-45C5-A1AD-69CB7DBB998A}" type="slidenum">
              <a:rPr lang="en-US" smtClean="0"/>
              <a:pPr>
                <a:defRPr/>
              </a:pPr>
              <a:t>10</a:t>
            </a:fld>
            <a:endParaRPr lang="en-US" dirty="0"/>
          </a:p>
        </p:txBody>
      </p:sp>
    </p:spTree>
    <p:extLst>
      <p:ext uri="{BB962C8B-B14F-4D97-AF65-F5344CB8AC3E}">
        <p14:creationId xmlns:p14="http://schemas.microsoft.com/office/powerpoint/2010/main" val="23467584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2075" y="746125"/>
            <a:ext cx="6627813" cy="3727450"/>
          </a:xfrm>
        </p:spPr>
      </p:sp>
      <p:sp>
        <p:nvSpPr>
          <p:cNvPr id="5" name="Espace réservé du numéro de diapositive 4"/>
          <p:cNvSpPr>
            <a:spLocks noGrp="1"/>
          </p:cNvSpPr>
          <p:nvPr>
            <p:ph type="sldNum" sz="quarter" idx="11"/>
          </p:nvPr>
        </p:nvSpPr>
        <p:spPr/>
        <p:txBody>
          <a:bodyPr/>
          <a:lstStyle/>
          <a:p>
            <a:pPr>
              <a:defRPr/>
            </a:pPr>
            <a:fld id="{3270CD84-2AFD-45C5-A1AD-69CB7DBB998A}" type="slidenum">
              <a:rPr lang="en-US" smtClean="0"/>
              <a:pPr>
                <a:defRPr/>
              </a:pPr>
              <a:t>11</a:t>
            </a:fld>
            <a:endParaRPr lang="en-US" dirty="0"/>
          </a:p>
        </p:txBody>
      </p:sp>
    </p:spTree>
    <p:extLst>
      <p:ext uri="{BB962C8B-B14F-4D97-AF65-F5344CB8AC3E}">
        <p14:creationId xmlns:p14="http://schemas.microsoft.com/office/powerpoint/2010/main" val="13523957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2075" y="746125"/>
            <a:ext cx="6627813" cy="3727450"/>
          </a:xfrm>
        </p:spPr>
      </p:sp>
      <p:sp>
        <p:nvSpPr>
          <p:cNvPr id="5" name="Espace réservé du numéro de diapositive 4"/>
          <p:cNvSpPr>
            <a:spLocks noGrp="1"/>
          </p:cNvSpPr>
          <p:nvPr>
            <p:ph type="sldNum" sz="quarter" idx="11"/>
          </p:nvPr>
        </p:nvSpPr>
        <p:spPr/>
        <p:txBody>
          <a:bodyPr/>
          <a:lstStyle/>
          <a:p>
            <a:pPr>
              <a:defRPr/>
            </a:pPr>
            <a:fld id="{3270CD84-2AFD-45C5-A1AD-69CB7DBB998A}" type="slidenum">
              <a:rPr lang="en-US" smtClean="0"/>
              <a:pPr>
                <a:defRPr/>
              </a:pPr>
              <a:t>12</a:t>
            </a:fld>
            <a:endParaRPr lang="en-US" dirty="0"/>
          </a:p>
        </p:txBody>
      </p:sp>
    </p:spTree>
    <p:extLst>
      <p:ext uri="{BB962C8B-B14F-4D97-AF65-F5344CB8AC3E}">
        <p14:creationId xmlns:p14="http://schemas.microsoft.com/office/powerpoint/2010/main" val="32570395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2075" y="746125"/>
            <a:ext cx="6627813" cy="3727450"/>
          </a:xfrm>
        </p:spPr>
      </p:sp>
      <p:sp>
        <p:nvSpPr>
          <p:cNvPr id="5" name="Espace réservé du numéro de diapositive 4"/>
          <p:cNvSpPr>
            <a:spLocks noGrp="1"/>
          </p:cNvSpPr>
          <p:nvPr>
            <p:ph type="sldNum" sz="quarter" idx="11"/>
          </p:nvPr>
        </p:nvSpPr>
        <p:spPr/>
        <p:txBody>
          <a:bodyPr/>
          <a:lstStyle/>
          <a:p>
            <a:pPr>
              <a:defRPr/>
            </a:pPr>
            <a:fld id="{3270CD84-2AFD-45C5-A1AD-69CB7DBB998A}" type="slidenum">
              <a:rPr lang="en-US" smtClean="0"/>
              <a:pPr>
                <a:defRPr/>
              </a:pPr>
              <a:t>13</a:t>
            </a:fld>
            <a:endParaRPr lang="en-US" dirty="0"/>
          </a:p>
        </p:txBody>
      </p:sp>
    </p:spTree>
    <p:extLst>
      <p:ext uri="{BB962C8B-B14F-4D97-AF65-F5344CB8AC3E}">
        <p14:creationId xmlns:p14="http://schemas.microsoft.com/office/powerpoint/2010/main" val="30310966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2075" y="746125"/>
            <a:ext cx="6627813" cy="3727450"/>
          </a:xfrm>
        </p:spPr>
      </p:sp>
      <p:sp>
        <p:nvSpPr>
          <p:cNvPr id="5" name="Espace réservé du numéro de diapositive 4"/>
          <p:cNvSpPr>
            <a:spLocks noGrp="1"/>
          </p:cNvSpPr>
          <p:nvPr>
            <p:ph type="sldNum" sz="quarter" idx="11"/>
          </p:nvPr>
        </p:nvSpPr>
        <p:spPr/>
        <p:txBody>
          <a:bodyPr/>
          <a:lstStyle/>
          <a:p>
            <a:pPr>
              <a:defRPr/>
            </a:pPr>
            <a:fld id="{3270CD84-2AFD-45C5-A1AD-69CB7DBB998A}" type="slidenum">
              <a:rPr lang="en-US" smtClean="0"/>
              <a:pPr>
                <a:defRPr/>
              </a:pPr>
              <a:t>14</a:t>
            </a:fld>
            <a:endParaRPr lang="en-US" dirty="0"/>
          </a:p>
        </p:txBody>
      </p:sp>
    </p:spTree>
    <p:extLst>
      <p:ext uri="{BB962C8B-B14F-4D97-AF65-F5344CB8AC3E}">
        <p14:creationId xmlns:p14="http://schemas.microsoft.com/office/powerpoint/2010/main" val="19371034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2075" y="746125"/>
            <a:ext cx="6627813" cy="3727450"/>
          </a:xfrm>
        </p:spPr>
      </p:sp>
      <p:sp>
        <p:nvSpPr>
          <p:cNvPr id="5" name="Espace réservé du numéro de diapositive 4"/>
          <p:cNvSpPr>
            <a:spLocks noGrp="1"/>
          </p:cNvSpPr>
          <p:nvPr>
            <p:ph type="sldNum" sz="quarter" idx="11"/>
          </p:nvPr>
        </p:nvSpPr>
        <p:spPr/>
        <p:txBody>
          <a:bodyPr/>
          <a:lstStyle/>
          <a:p>
            <a:pPr>
              <a:defRPr/>
            </a:pPr>
            <a:fld id="{3270CD84-2AFD-45C5-A1AD-69CB7DBB998A}" type="slidenum">
              <a:rPr lang="en-US" smtClean="0"/>
              <a:pPr>
                <a:defRPr/>
              </a:pPr>
              <a:t>15</a:t>
            </a:fld>
            <a:endParaRPr lang="en-US" dirty="0"/>
          </a:p>
        </p:txBody>
      </p:sp>
    </p:spTree>
    <p:extLst>
      <p:ext uri="{BB962C8B-B14F-4D97-AF65-F5344CB8AC3E}">
        <p14:creationId xmlns:p14="http://schemas.microsoft.com/office/powerpoint/2010/main" val="19100044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2075" y="746125"/>
            <a:ext cx="6627813" cy="3727450"/>
          </a:xfrm>
        </p:spPr>
      </p:sp>
      <p:sp>
        <p:nvSpPr>
          <p:cNvPr id="5" name="Espace réservé du numéro de diapositive 4"/>
          <p:cNvSpPr>
            <a:spLocks noGrp="1"/>
          </p:cNvSpPr>
          <p:nvPr>
            <p:ph type="sldNum" sz="quarter" idx="11"/>
          </p:nvPr>
        </p:nvSpPr>
        <p:spPr/>
        <p:txBody>
          <a:bodyPr/>
          <a:lstStyle/>
          <a:p>
            <a:pPr>
              <a:defRPr/>
            </a:pPr>
            <a:fld id="{3270CD84-2AFD-45C5-A1AD-69CB7DBB998A}" type="slidenum">
              <a:rPr lang="en-US" smtClean="0"/>
              <a:pPr>
                <a:defRPr/>
              </a:pPr>
              <a:t>16</a:t>
            </a:fld>
            <a:endParaRPr lang="en-US" dirty="0"/>
          </a:p>
        </p:txBody>
      </p:sp>
    </p:spTree>
    <p:extLst>
      <p:ext uri="{BB962C8B-B14F-4D97-AF65-F5344CB8AC3E}">
        <p14:creationId xmlns:p14="http://schemas.microsoft.com/office/powerpoint/2010/main" val="2012141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2075" y="746125"/>
            <a:ext cx="6627813" cy="3727450"/>
          </a:xfrm>
        </p:spPr>
      </p:sp>
      <p:sp>
        <p:nvSpPr>
          <p:cNvPr id="5" name="Espace réservé du numéro de diapositive 4"/>
          <p:cNvSpPr>
            <a:spLocks noGrp="1"/>
          </p:cNvSpPr>
          <p:nvPr>
            <p:ph type="sldNum" sz="quarter" idx="11"/>
          </p:nvPr>
        </p:nvSpPr>
        <p:spPr/>
        <p:txBody>
          <a:bodyPr/>
          <a:lstStyle/>
          <a:p>
            <a:pPr>
              <a:defRPr/>
            </a:pPr>
            <a:fld id="{3270CD84-2AFD-45C5-A1AD-69CB7DBB998A}" type="slidenum">
              <a:rPr lang="en-US" smtClean="0"/>
              <a:pPr>
                <a:defRPr/>
              </a:pPr>
              <a:t>2</a:t>
            </a:fld>
            <a:endParaRPr lang="en-US" dirty="0"/>
          </a:p>
        </p:txBody>
      </p:sp>
    </p:spTree>
    <p:extLst>
      <p:ext uri="{BB962C8B-B14F-4D97-AF65-F5344CB8AC3E}">
        <p14:creationId xmlns:p14="http://schemas.microsoft.com/office/powerpoint/2010/main" val="3301036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2075" y="746125"/>
            <a:ext cx="6627813" cy="3727450"/>
          </a:xfrm>
        </p:spPr>
      </p:sp>
      <p:sp>
        <p:nvSpPr>
          <p:cNvPr id="5" name="Espace réservé du numéro de diapositive 4"/>
          <p:cNvSpPr>
            <a:spLocks noGrp="1"/>
          </p:cNvSpPr>
          <p:nvPr>
            <p:ph type="sldNum" sz="quarter" idx="11"/>
          </p:nvPr>
        </p:nvSpPr>
        <p:spPr/>
        <p:txBody>
          <a:bodyPr/>
          <a:lstStyle/>
          <a:p>
            <a:pPr>
              <a:defRPr/>
            </a:pPr>
            <a:fld id="{3270CD84-2AFD-45C5-A1AD-69CB7DBB998A}" type="slidenum">
              <a:rPr lang="en-US" smtClean="0"/>
              <a:pPr>
                <a:defRPr/>
              </a:pPr>
              <a:t>3</a:t>
            </a:fld>
            <a:endParaRPr lang="en-US" dirty="0"/>
          </a:p>
        </p:txBody>
      </p:sp>
    </p:spTree>
    <p:extLst>
      <p:ext uri="{BB962C8B-B14F-4D97-AF65-F5344CB8AC3E}">
        <p14:creationId xmlns:p14="http://schemas.microsoft.com/office/powerpoint/2010/main" val="2597737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2075" y="746125"/>
            <a:ext cx="6627813" cy="3727450"/>
          </a:xfrm>
        </p:spPr>
      </p:sp>
      <p:sp>
        <p:nvSpPr>
          <p:cNvPr id="5" name="Espace réservé du numéro de diapositive 4"/>
          <p:cNvSpPr>
            <a:spLocks noGrp="1"/>
          </p:cNvSpPr>
          <p:nvPr>
            <p:ph type="sldNum" sz="quarter" idx="11"/>
          </p:nvPr>
        </p:nvSpPr>
        <p:spPr/>
        <p:txBody>
          <a:bodyPr/>
          <a:lstStyle/>
          <a:p>
            <a:pPr>
              <a:defRPr/>
            </a:pPr>
            <a:fld id="{3270CD84-2AFD-45C5-A1AD-69CB7DBB998A}" type="slidenum">
              <a:rPr lang="en-US" smtClean="0"/>
              <a:pPr>
                <a:defRPr/>
              </a:pPr>
              <a:t>4</a:t>
            </a:fld>
            <a:endParaRPr lang="en-US" dirty="0"/>
          </a:p>
        </p:txBody>
      </p:sp>
    </p:spTree>
    <p:extLst>
      <p:ext uri="{BB962C8B-B14F-4D97-AF65-F5344CB8AC3E}">
        <p14:creationId xmlns:p14="http://schemas.microsoft.com/office/powerpoint/2010/main" val="1154077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2075" y="746125"/>
            <a:ext cx="6627813" cy="3727450"/>
          </a:xfrm>
        </p:spPr>
      </p:sp>
      <p:sp>
        <p:nvSpPr>
          <p:cNvPr id="5" name="Espace réservé du numéro de diapositive 4"/>
          <p:cNvSpPr>
            <a:spLocks noGrp="1"/>
          </p:cNvSpPr>
          <p:nvPr>
            <p:ph type="sldNum" sz="quarter" idx="11"/>
          </p:nvPr>
        </p:nvSpPr>
        <p:spPr/>
        <p:txBody>
          <a:bodyPr/>
          <a:lstStyle/>
          <a:p>
            <a:pPr>
              <a:defRPr/>
            </a:pPr>
            <a:fld id="{3270CD84-2AFD-45C5-A1AD-69CB7DBB998A}" type="slidenum">
              <a:rPr lang="en-US" smtClean="0"/>
              <a:pPr>
                <a:defRPr/>
              </a:pPr>
              <a:t>5</a:t>
            </a:fld>
            <a:endParaRPr lang="en-US" dirty="0"/>
          </a:p>
        </p:txBody>
      </p:sp>
      <p:sp>
        <p:nvSpPr>
          <p:cNvPr id="3" name="Espace réservé des commentair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2398630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2075" y="746125"/>
            <a:ext cx="6627813" cy="3727450"/>
          </a:xfrm>
        </p:spPr>
      </p:sp>
      <p:sp>
        <p:nvSpPr>
          <p:cNvPr id="5" name="Espace réservé du numéro de diapositive 4"/>
          <p:cNvSpPr>
            <a:spLocks noGrp="1"/>
          </p:cNvSpPr>
          <p:nvPr>
            <p:ph type="sldNum" sz="quarter" idx="11"/>
          </p:nvPr>
        </p:nvSpPr>
        <p:spPr/>
        <p:txBody>
          <a:bodyPr/>
          <a:lstStyle/>
          <a:p>
            <a:pPr>
              <a:defRPr/>
            </a:pPr>
            <a:fld id="{3270CD84-2AFD-45C5-A1AD-69CB7DBB998A}" type="slidenum">
              <a:rPr lang="en-US" smtClean="0"/>
              <a:pPr>
                <a:defRPr/>
              </a:pPr>
              <a:t>6</a:t>
            </a:fld>
            <a:endParaRPr lang="en-US" dirty="0"/>
          </a:p>
        </p:txBody>
      </p:sp>
    </p:spTree>
    <p:extLst>
      <p:ext uri="{BB962C8B-B14F-4D97-AF65-F5344CB8AC3E}">
        <p14:creationId xmlns:p14="http://schemas.microsoft.com/office/powerpoint/2010/main" val="17083381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2075" y="746125"/>
            <a:ext cx="6627813" cy="3727450"/>
          </a:xfrm>
        </p:spPr>
      </p:sp>
      <p:sp>
        <p:nvSpPr>
          <p:cNvPr id="5" name="Espace réservé du numéro de diapositive 4"/>
          <p:cNvSpPr>
            <a:spLocks noGrp="1"/>
          </p:cNvSpPr>
          <p:nvPr>
            <p:ph type="sldNum" sz="quarter" idx="11"/>
          </p:nvPr>
        </p:nvSpPr>
        <p:spPr/>
        <p:txBody>
          <a:bodyPr/>
          <a:lstStyle/>
          <a:p>
            <a:pPr>
              <a:defRPr/>
            </a:pPr>
            <a:fld id="{3270CD84-2AFD-45C5-A1AD-69CB7DBB998A}" type="slidenum">
              <a:rPr lang="en-US" smtClean="0"/>
              <a:pPr>
                <a:defRPr/>
              </a:pPr>
              <a:t>7</a:t>
            </a:fld>
            <a:endParaRPr lang="en-US" dirty="0"/>
          </a:p>
        </p:txBody>
      </p:sp>
    </p:spTree>
    <p:extLst>
      <p:ext uri="{BB962C8B-B14F-4D97-AF65-F5344CB8AC3E}">
        <p14:creationId xmlns:p14="http://schemas.microsoft.com/office/powerpoint/2010/main" val="39810194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2075" y="746125"/>
            <a:ext cx="6627813" cy="3727450"/>
          </a:xfrm>
        </p:spPr>
      </p:sp>
      <p:sp>
        <p:nvSpPr>
          <p:cNvPr id="5" name="Espace réservé du numéro de diapositive 4"/>
          <p:cNvSpPr>
            <a:spLocks noGrp="1"/>
          </p:cNvSpPr>
          <p:nvPr>
            <p:ph type="sldNum" sz="quarter" idx="11"/>
          </p:nvPr>
        </p:nvSpPr>
        <p:spPr/>
        <p:txBody>
          <a:bodyPr/>
          <a:lstStyle/>
          <a:p>
            <a:pPr>
              <a:defRPr/>
            </a:pPr>
            <a:fld id="{3270CD84-2AFD-45C5-A1AD-69CB7DBB998A}" type="slidenum">
              <a:rPr lang="en-US" smtClean="0"/>
              <a:pPr>
                <a:defRPr/>
              </a:pPr>
              <a:t>8</a:t>
            </a:fld>
            <a:endParaRPr lang="en-US" dirty="0"/>
          </a:p>
        </p:txBody>
      </p:sp>
    </p:spTree>
    <p:extLst>
      <p:ext uri="{BB962C8B-B14F-4D97-AF65-F5344CB8AC3E}">
        <p14:creationId xmlns:p14="http://schemas.microsoft.com/office/powerpoint/2010/main" val="10947628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2075" y="746125"/>
            <a:ext cx="6627813" cy="3727450"/>
          </a:xfrm>
        </p:spPr>
      </p:sp>
      <p:sp>
        <p:nvSpPr>
          <p:cNvPr id="5" name="Espace réservé du numéro de diapositive 4"/>
          <p:cNvSpPr>
            <a:spLocks noGrp="1"/>
          </p:cNvSpPr>
          <p:nvPr>
            <p:ph type="sldNum" sz="quarter" idx="11"/>
          </p:nvPr>
        </p:nvSpPr>
        <p:spPr/>
        <p:txBody>
          <a:bodyPr/>
          <a:lstStyle/>
          <a:p>
            <a:pPr>
              <a:defRPr/>
            </a:pPr>
            <a:fld id="{3270CD84-2AFD-45C5-A1AD-69CB7DBB998A}" type="slidenum">
              <a:rPr lang="en-US" smtClean="0"/>
              <a:pPr>
                <a:defRPr/>
              </a:pPr>
              <a:t>9</a:t>
            </a:fld>
            <a:endParaRPr lang="en-US" dirty="0"/>
          </a:p>
        </p:txBody>
      </p:sp>
    </p:spTree>
    <p:extLst>
      <p:ext uri="{BB962C8B-B14F-4D97-AF65-F5344CB8AC3E}">
        <p14:creationId xmlns:p14="http://schemas.microsoft.com/office/powerpoint/2010/main" val="1080965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for10x Cover">
    <p:spTree>
      <p:nvGrpSpPr>
        <p:cNvPr id="1" name=""/>
        <p:cNvGrpSpPr/>
        <p:nvPr/>
      </p:nvGrpSpPr>
      <p:grpSpPr>
        <a:xfrm>
          <a:off x="0" y="0"/>
          <a:ext cx="0" cy="0"/>
          <a:chOff x="0" y="0"/>
          <a:chExt cx="0" cy="0"/>
        </a:xfrm>
      </p:grpSpPr>
      <p:sp>
        <p:nvSpPr>
          <p:cNvPr id="2" name="Title 1"/>
          <p:cNvSpPr>
            <a:spLocks noGrp="1"/>
          </p:cNvSpPr>
          <p:nvPr>
            <p:ph type="title"/>
          </p:nvPr>
        </p:nvSpPr>
        <p:spPr>
          <a:xfrm>
            <a:off x="5320679" y="3578045"/>
            <a:ext cx="9183295" cy="1828800"/>
          </a:xfrm>
        </p:spPr>
        <p:txBody>
          <a:bodyPr/>
          <a:lstStyle>
            <a:lvl1pPr algn="l">
              <a:defRPr sz="6000">
                <a:solidFill>
                  <a:schemeClr val="bg2">
                    <a:lumMod val="25000"/>
                  </a:schemeClr>
                </a:solidFill>
                <a:latin typeface="+mj-lt"/>
              </a:defRPr>
            </a:lvl1pPr>
          </a:lstStyle>
          <a:p>
            <a:endParaRPr lang="en-US" dirty="0"/>
          </a:p>
        </p:txBody>
      </p:sp>
      <p:sp>
        <p:nvSpPr>
          <p:cNvPr id="11" name="Subtitle 2"/>
          <p:cNvSpPr>
            <a:spLocks noGrp="1"/>
          </p:cNvSpPr>
          <p:nvPr>
            <p:ph type="subTitle" idx="1"/>
          </p:nvPr>
        </p:nvSpPr>
        <p:spPr>
          <a:xfrm>
            <a:off x="5320679" y="7994290"/>
            <a:ext cx="9183296" cy="1114214"/>
          </a:xfrm>
          <a:prstGeom prst="rect">
            <a:avLst/>
          </a:prstGeom>
        </p:spPr>
        <p:txBody>
          <a:bodyPr/>
          <a:lstStyle>
            <a:lvl1pPr marL="0" indent="0" algn="l">
              <a:buNone/>
              <a:defRPr sz="2800" baseline="0">
                <a:solidFill>
                  <a:schemeClr val="bg2">
                    <a:lumMod val="25000"/>
                  </a:schemeClr>
                </a:solidFill>
                <a:latin typeface="+mj-lt"/>
                <a:ea typeface="Tahoma" pitchFamily="34" charset="0"/>
                <a:cs typeface="Tahoma" pitchFamily="34" charset="0"/>
              </a:defRPr>
            </a:lvl1pPr>
            <a:lvl2pPr marL="725759" indent="0" algn="ctr">
              <a:buNone/>
              <a:defRPr>
                <a:solidFill>
                  <a:schemeClr val="tx1">
                    <a:tint val="75000"/>
                  </a:schemeClr>
                </a:solidFill>
              </a:defRPr>
            </a:lvl2pPr>
            <a:lvl3pPr marL="1451519" indent="0" algn="ctr">
              <a:buNone/>
              <a:defRPr>
                <a:solidFill>
                  <a:schemeClr val="tx1">
                    <a:tint val="75000"/>
                  </a:schemeClr>
                </a:solidFill>
              </a:defRPr>
            </a:lvl3pPr>
            <a:lvl4pPr marL="2177278" indent="0" algn="ctr">
              <a:buNone/>
              <a:defRPr>
                <a:solidFill>
                  <a:schemeClr val="tx1">
                    <a:tint val="75000"/>
                  </a:schemeClr>
                </a:solidFill>
              </a:defRPr>
            </a:lvl4pPr>
            <a:lvl5pPr marL="2903037" indent="0" algn="ctr">
              <a:buNone/>
              <a:defRPr>
                <a:solidFill>
                  <a:schemeClr val="tx1">
                    <a:tint val="75000"/>
                  </a:schemeClr>
                </a:solidFill>
              </a:defRPr>
            </a:lvl5pPr>
            <a:lvl6pPr marL="3628796" indent="0" algn="ctr">
              <a:buNone/>
              <a:defRPr>
                <a:solidFill>
                  <a:schemeClr val="tx1">
                    <a:tint val="75000"/>
                  </a:schemeClr>
                </a:solidFill>
              </a:defRPr>
            </a:lvl6pPr>
            <a:lvl7pPr marL="4354556" indent="0" algn="ctr">
              <a:buNone/>
              <a:defRPr>
                <a:solidFill>
                  <a:schemeClr val="tx1">
                    <a:tint val="75000"/>
                  </a:schemeClr>
                </a:solidFill>
              </a:defRPr>
            </a:lvl7pPr>
            <a:lvl8pPr marL="5080315" indent="0" algn="ctr">
              <a:buNone/>
              <a:defRPr>
                <a:solidFill>
                  <a:schemeClr val="tx1">
                    <a:tint val="75000"/>
                  </a:schemeClr>
                </a:solidFill>
              </a:defRPr>
            </a:lvl8pPr>
            <a:lvl9pPr marL="5806074"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2672896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 White">
    <p:spTree>
      <p:nvGrpSpPr>
        <p:cNvPr id="1" name=""/>
        <p:cNvGrpSpPr/>
        <p:nvPr/>
      </p:nvGrpSpPr>
      <p:grpSpPr>
        <a:xfrm>
          <a:off x="0" y="0"/>
          <a:ext cx="0" cy="0"/>
          <a:chOff x="0" y="0"/>
          <a:chExt cx="0" cy="0"/>
        </a:xfrm>
      </p:grpSpPr>
      <p:sp>
        <p:nvSpPr>
          <p:cNvPr id="2" name="Title 1"/>
          <p:cNvSpPr>
            <a:spLocks noGrp="1"/>
          </p:cNvSpPr>
          <p:nvPr>
            <p:ph type="title"/>
          </p:nvPr>
        </p:nvSpPr>
        <p:spPr>
          <a:xfrm>
            <a:off x="406440" y="1"/>
            <a:ext cx="12701241" cy="1181100"/>
          </a:xfrm>
          <a:prstGeom prst="rect">
            <a:avLst/>
          </a:prstGeom>
        </p:spPr>
        <p:txBody>
          <a:bodyPr/>
          <a:lstStyle/>
          <a:p>
            <a:r>
              <a:rPr lang="en-US" dirty="0"/>
              <a:t>Click to edit Master title style</a:t>
            </a:r>
          </a:p>
        </p:txBody>
      </p:sp>
      <p:sp>
        <p:nvSpPr>
          <p:cNvPr id="3" name="Content Placeholder 2"/>
          <p:cNvSpPr>
            <a:spLocks noGrp="1"/>
          </p:cNvSpPr>
          <p:nvPr>
            <p:ph idx="1" hasCustomPrompt="1"/>
          </p:nvPr>
        </p:nvSpPr>
        <p:spPr>
          <a:xfrm>
            <a:off x="1936106" y="2771800"/>
            <a:ext cx="12920753" cy="6372199"/>
          </a:xfrm>
          <a:prstGeom prst="rect">
            <a:avLst/>
          </a:prstGeom>
        </p:spPr>
        <p:txBody>
          <a:bodyPr/>
          <a:lstStyle>
            <a:lvl1pPr marL="571500" indent="-720000">
              <a:spcBef>
                <a:spcPts val="1800"/>
              </a:spcBef>
              <a:spcAft>
                <a:spcPts val="1800"/>
              </a:spcAft>
              <a:buClr>
                <a:srgbClr val="FF0000"/>
              </a:buClr>
              <a:buSzPct val="200000"/>
              <a:buFontTx/>
              <a:buBlip>
                <a:blip r:embed="rId2"/>
              </a:buBlip>
              <a:defRPr sz="4000"/>
            </a:lvl1pPr>
            <a:lvl2pPr marL="1010368" indent="-496717">
              <a:buFont typeface="Wingdings" panose="05000000000000000000" pitchFamily="2" charset="2"/>
              <a:buChar char="q"/>
              <a:defRPr sz="3200"/>
            </a:lvl2pPr>
            <a:lvl3pPr marL="1317995" indent="-409228">
              <a:buFont typeface="Courier New" pitchFamily="49" charset="0"/>
              <a:buChar char="o"/>
              <a:defRPr sz="2800"/>
            </a:lvl3pPr>
            <a:lvl4pPr marL="1651000" indent="-177800">
              <a:buFont typeface="Wingdings" panose="05000000000000000000" pitchFamily="2" charset="2"/>
              <a:buChar char="ü"/>
              <a:defRPr sz="2400"/>
            </a:lvl4pPr>
            <a:lvl5pPr marL="2116138" indent="-171450">
              <a:buFont typeface="Wingdings" panose="05000000000000000000" pitchFamily="2" charset="2"/>
              <a:buChar char="Ø"/>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Image 3"/>
          <p:cNvPicPr>
            <a:picLocks noChangeAspect="1"/>
          </p:cNvPicPr>
          <p:nvPr userDrawn="1"/>
        </p:nvPicPr>
        <p:blipFill>
          <a:blip r:embed="rId3"/>
          <a:stretch>
            <a:fillRect/>
          </a:stretch>
        </p:blipFill>
        <p:spPr>
          <a:xfrm>
            <a:off x="13745418" y="107505"/>
            <a:ext cx="2406762" cy="2284982"/>
          </a:xfrm>
          <a:prstGeom prst="rect">
            <a:avLst/>
          </a:prstGeom>
        </p:spPr>
      </p:pic>
      <p:sp>
        <p:nvSpPr>
          <p:cNvPr id="6" name="Subtitle 2"/>
          <p:cNvSpPr txBox="1">
            <a:spLocks/>
          </p:cNvSpPr>
          <p:nvPr userDrawn="1"/>
        </p:nvSpPr>
        <p:spPr>
          <a:xfrm>
            <a:off x="15097384" y="8820472"/>
            <a:ext cx="1168314" cy="288032"/>
          </a:xfrm>
          <a:prstGeom prst="rect">
            <a:avLst/>
          </a:prstGeom>
        </p:spPr>
        <p:txBody>
          <a:bodyPr/>
          <a:lstStyle>
            <a:lvl1pPr marL="0" marR="0" indent="0" algn="l" defTabSz="1451519" rtl="0" eaLnBrk="1" fontAlgn="auto" latinLnBrk="0" hangingPunct="1">
              <a:lnSpc>
                <a:spcPct val="85000"/>
              </a:lnSpc>
              <a:spcBef>
                <a:spcPts val="600"/>
              </a:spcBef>
              <a:spcAft>
                <a:spcPts val="600"/>
              </a:spcAft>
              <a:buClrTx/>
              <a:buSzTx/>
              <a:buFont typeface="Arial" pitchFamily="34" charset="0"/>
              <a:buNone/>
              <a:tabLst/>
              <a:defRPr sz="2800" kern="1200" spc="-50" baseline="0">
                <a:solidFill>
                  <a:schemeClr val="bg2">
                    <a:lumMod val="25000"/>
                  </a:schemeClr>
                </a:solidFill>
                <a:latin typeface="+mj-lt"/>
                <a:ea typeface="Tahoma" pitchFamily="34" charset="0"/>
                <a:cs typeface="Tahoma" pitchFamily="34" charset="0"/>
              </a:defRPr>
            </a:lvl1pPr>
            <a:lvl2pPr marL="725759" marR="0" indent="0" algn="ctr" defTabSz="1451519" rtl="0" eaLnBrk="1" fontAlgn="auto" latinLnBrk="0" hangingPunct="1">
              <a:lnSpc>
                <a:spcPct val="85000"/>
              </a:lnSpc>
              <a:spcBef>
                <a:spcPts val="600"/>
              </a:spcBef>
              <a:spcAft>
                <a:spcPts val="600"/>
              </a:spcAft>
              <a:buClrTx/>
              <a:buSzTx/>
              <a:buFont typeface="Arial" pitchFamily="34" charset="0"/>
              <a:buNone/>
              <a:tabLst/>
              <a:defRPr sz="2600" kern="1200" spc="-50" baseline="0">
                <a:solidFill>
                  <a:schemeClr val="tx1">
                    <a:tint val="75000"/>
                  </a:schemeClr>
                </a:solidFill>
                <a:latin typeface="+mn-lt"/>
                <a:ea typeface="Tahoma" pitchFamily="34" charset="0"/>
                <a:cs typeface="Tahoma" pitchFamily="34" charset="0"/>
              </a:defRPr>
            </a:lvl2pPr>
            <a:lvl3pPr marL="1451519" marR="0" indent="0" algn="ctr" defTabSz="1451519" rtl="0" eaLnBrk="1" fontAlgn="auto" latinLnBrk="0" hangingPunct="1">
              <a:lnSpc>
                <a:spcPct val="85000"/>
              </a:lnSpc>
              <a:spcBef>
                <a:spcPts val="600"/>
              </a:spcBef>
              <a:spcAft>
                <a:spcPts val="600"/>
              </a:spcAft>
              <a:buClrTx/>
              <a:buSzTx/>
              <a:buFont typeface="Arial" pitchFamily="34" charset="0"/>
              <a:buNone/>
              <a:tabLst/>
              <a:defRPr sz="2200" kern="1200" spc="-50" baseline="0">
                <a:solidFill>
                  <a:schemeClr val="tx1">
                    <a:tint val="75000"/>
                  </a:schemeClr>
                </a:solidFill>
                <a:latin typeface="+mn-lt"/>
                <a:ea typeface="Tahoma" pitchFamily="34" charset="0"/>
                <a:cs typeface="Tahoma" pitchFamily="34" charset="0"/>
              </a:defRPr>
            </a:lvl3pPr>
            <a:lvl4pPr marL="2177278" marR="0" indent="0" algn="ctr" defTabSz="1451519" rtl="0" eaLnBrk="1" fontAlgn="auto" latinLnBrk="0" hangingPunct="1">
              <a:lnSpc>
                <a:spcPct val="85000"/>
              </a:lnSpc>
              <a:spcBef>
                <a:spcPts val="600"/>
              </a:spcBef>
              <a:spcAft>
                <a:spcPts val="600"/>
              </a:spcAft>
              <a:buClrTx/>
              <a:buSzTx/>
              <a:buFont typeface="Arial" pitchFamily="34" charset="0"/>
              <a:buNone/>
              <a:tabLst/>
              <a:defRPr sz="1800" kern="1200" spc="-50" baseline="0">
                <a:solidFill>
                  <a:schemeClr val="tx1">
                    <a:tint val="75000"/>
                  </a:schemeClr>
                </a:solidFill>
                <a:latin typeface="+mn-lt"/>
                <a:ea typeface="Tahoma" pitchFamily="34" charset="0"/>
                <a:cs typeface="Tahoma" pitchFamily="34" charset="0"/>
              </a:defRPr>
            </a:lvl4pPr>
            <a:lvl5pPr marL="2903037" marR="0" indent="0" algn="ctr" defTabSz="1451519" rtl="0" eaLnBrk="1" fontAlgn="auto" latinLnBrk="0" hangingPunct="1">
              <a:lnSpc>
                <a:spcPct val="85000"/>
              </a:lnSpc>
              <a:spcBef>
                <a:spcPts val="600"/>
              </a:spcBef>
              <a:spcAft>
                <a:spcPts val="600"/>
              </a:spcAft>
              <a:buClrTx/>
              <a:buSzTx/>
              <a:buFont typeface="Arial" pitchFamily="34" charset="0"/>
              <a:buNone/>
              <a:tabLst/>
              <a:defRPr sz="1600" kern="1200" spc="-50" baseline="0">
                <a:solidFill>
                  <a:schemeClr val="tx1">
                    <a:tint val="75000"/>
                  </a:schemeClr>
                </a:solidFill>
                <a:latin typeface="+mn-lt"/>
                <a:ea typeface="Tahoma" pitchFamily="34" charset="0"/>
                <a:cs typeface="Tahoma" pitchFamily="34" charset="0"/>
              </a:defRPr>
            </a:lvl5pPr>
            <a:lvl6pPr marL="3628796" indent="0" algn="ctr" defTabSz="1451519"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6pPr>
            <a:lvl7pPr marL="4354556" indent="0" algn="ctr" defTabSz="1451519"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7pPr>
            <a:lvl8pPr marL="5080315" indent="0" algn="ctr" defTabSz="1451519"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8pPr>
            <a:lvl9pPr marL="5806074" indent="0" algn="ctr" defTabSz="1451519"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9pPr>
          </a:lstStyle>
          <a:p>
            <a:pPr marL="0" marR="0" lvl="0" indent="0" algn="l" defTabSz="1451519" rtl="0" eaLnBrk="1" fontAlgn="auto" latinLnBrk="0" hangingPunct="1">
              <a:lnSpc>
                <a:spcPct val="85000"/>
              </a:lnSpc>
              <a:spcBef>
                <a:spcPts val="600"/>
              </a:spcBef>
              <a:spcAft>
                <a:spcPts val="600"/>
              </a:spcAft>
              <a:buClrTx/>
              <a:buSzTx/>
              <a:buFont typeface="Arial" pitchFamily="34" charset="0"/>
              <a:buNone/>
              <a:tabLst/>
              <a:defRPr/>
            </a:pPr>
            <a:r>
              <a:rPr lang="en-US" sz="1800" dirty="0"/>
              <a:t>Page </a:t>
            </a:r>
            <a:fld id="{76FA500E-451D-41DC-9524-FF4847951CCA}" type="slidenum">
              <a:rPr lang="en-US" sz="1800" smtClean="0"/>
              <a:pPr marL="0" marR="0" lvl="0" indent="0" algn="l" defTabSz="1451519" rtl="0" eaLnBrk="1" fontAlgn="auto" latinLnBrk="0" hangingPunct="1">
                <a:lnSpc>
                  <a:spcPct val="85000"/>
                </a:lnSpc>
                <a:spcBef>
                  <a:spcPts val="600"/>
                </a:spcBef>
                <a:spcAft>
                  <a:spcPts val="600"/>
                </a:spcAft>
                <a:buClrTx/>
                <a:buSzTx/>
                <a:buFont typeface="Arial" pitchFamily="34" charset="0"/>
                <a:buNone/>
                <a:tabLst/>
                <a:defRPr/>
              </a:pPr>
              <a:t>‹N°›</a:t>
            </a:fld>
            <a:endParaRPr lang="en-US" sz="1800" dirty="0"/>
          </a:p>
          <a:p>
            <a:endParaRPr lang="en-US" dirty="0"/>
          </a:p>
        </p:txBody>
      </p:sp>
    </p:spTree>
    <p:extLst>
      <p:ext uri="{BB962C8B-B14F-4D97-AF65-F5344CB8AC3E}">
        <p14:creationId xmlns:p14="http://schemas.microsoft.com/office/powerpoint/2010/main" val="3502668157"/>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bwMode="hidden">
          <a:xfrm>
            <a:off x="1" y="0"/>
            <a:ext cx="16257587" cy="9144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 name="Title Placeholder 1"/>
          <p:cNvSpPr>
            <a:spLocks noGrp="1"/>
          </p:cNvSpPr>
          <p:nvPr>
            <p:ph type="title"/>
          </p:nvPr>
        </p:nvSpPr>
        <p:spPr>
          <a:xfrm>
            <a:off x="2055812" y="473670"/>
            <a:ext cx="12473781" cy="1828800"/>
          </a:xfrm>
          <a:prstGeom prst="rect">
            <a:avLst/>
          </a:prstGeom>
        </p:spPr>
        <p:txBody>
          <a:bodyPr vert="horz" lIns="0" tIns="0" rIns="0" bIns="0" rtlCol="0" anchor="b">
            <a:noAutofit/>
          </a:bodyPr>
          <a:lstStyle/>
          <a:p>
            <a:r>
              <a:rPr lang="en-US" dirty="0"/>
              <a:t>Click to edit title style</a:t>
            </a:r>
          </a:p>
        </p:txBody>
      </p:sp>
      <p:sp>
        <p:nvSpPr>
          <p:cNvPr id="5" name="Text Box 92"/>
          <p:cNvSpPr txBox="1">
            <a:spLocks noChangeArrowheads="1"/>
          </p:cNvSpPr>
          <p:nvPr/>
        </p:nvSpPr>
        <p:spPr bwMode="auto">
          <a:xfrm>
            <a:off x="7293949" y="9353385"/>
            <a:ext cx="1742785" cy="230832"/>
          </a:xfrm>
          <a:prstGeom prst="rect">
            <a:avLst/>
          </a:prstGeom>
          <a:noFill/>
          <a:ln w="9525" algn="ctr">
            <a:noFill/>
            <a:miter lim="800000"/>
            <a:headEnd/>
            <a:tailEnd/>
          </a:ln>
          <a:effectLst/>
        </p:spPr>
        <p:txBody>
          <a:bodyPr wrap="none" anchor="ctr">
            <a:spAutoFit/>
          </a:bodyPr>
          <a:lstStyle/>
          <a:p>
            <a:r>
              <a:rPr lang="en-US" sz="900" dirty="0">
                <a:latin typeface="+mn-lt"/>
              </a:rPr>
              <a:t>Template v5 October 12, 2012</a:t>
            </a:r>
          </a:p>
        </p:txBody>
      </p:sp>
      <p:sp>
        <p:nvSpPr>
          <p:cNvPr id="7" name="Slide Number Placeholder 3"/>
          <p:cNvSpPr txBox="1">
            <a:spLocks/>
          </p:cNvSpPr>
          <p:nvPr/>
        </p:nvSpPr>
        <p:spPr>
          <a:xfrm>
            <a:off x="14503974" y="8557557"/>
            <a:ext cx="1753614" cy="568143"/>
          </a:xfrm>
          <a:prstGeom prst="rect">
            <a:avLst/>
          </a:prstGeom>
        </p:spPr>
        <p:txBody>
          <a:bodyPr anchor="ctr"/>
          <a:lstStyle>
            <a:defPPr>
              <a:defRPr lang="en-US"/>
            </a:defPPr>
            <a:lvl1pPr marL="0" algn="l" defTabSz="1451519" rtl="0" eaLnBrk="1" latinLnBrk="0" hangingPunct="1">
              <a:defRPr sz="2900" kern="1200">
                <a:solidFill>
                  <a:schemeClr val="tx1"/>
                </a:solidFill>
                <a:latin typeface="+mn-lt"/>
                <a:ea typeface="+mn-ea"/>
                <a:cs typeface="+mn-cs"/>
              </a:defRPr>
            </a:lvl1pPr>
            <a:lvl2pPr marL="725759" algn="l" defTabSz="1451519" rtl="0" eaLnBrk="1" latinLnBrk="0" hangingPunct="1">
              <a:defRPr sz="2900" kern="1200">
                <a:solidFill>
                  <a:schemeClr val="tx1"/>
                </a:solidFill>
                <a:latin typeface="+mn-lt"/>
                <a:ea typeface="+mn-ea"/>
                <a:cs typeface="+mn-cs"/>
              </a:defRPr>
            </a:lvl2pPr>
            <a:lvl3pPr marL="1451519" algn="l" defTabSz="1451519" rtl="0" eaLnBrk="1" latinLnBrk="0" hangingPunct="1">
              <a:defRPr sz="2900" kern="1200">
                <a:solidFill>
                  <a:schemeClr val="tx1"/>
                </a:solidFill>
                <a:latin typeface="+mn-lt"/>
                <a:ea typeface="+mn-ea"/>
                <a:cs typeface="+mn-cs"/>
              </a:defRPr>
            </a:lvl3pPr>
            <a:lvl4pPr marL="2177278" algn="l" defTabSz="1451519" rtl="0" eaLnBrk="1" latinLnBrk="0" hangingPunct="1">
              <a:defRPr sz="2900" kern="1200">
                <a:solidFill>
                  <a:schemeClr val="tx1"/>
                </a:solidFill>
                <a:latin typeface="+mn-lt"/>
                <a:ea typeface="+mn-ea"/>
                <a:cs typeface="+mn-cs"/>
              </a:defRPr>
            </a:lvl4pPr>
            <a:lvl5pPr marL="2903037" algn="l" defTabSz="1451519" rtl="0" eaLnBrk="1" latinLnBrk="0" hangingPunct="1">
              <a:defRPr sz="2900" kern="1200">
                <a:solidFill>
                  <a:schemeClr val="tx1"/>
                </a:solidFill>
                <a:latin typeface="+mn-lt"/>
                <a:ea typeface="+mn-ea"/>
                <a:cs typeface="+mn-cs"/>
              </a:defRPr>
            </a:lvl5pPr>
            <a:lvl6pPr marL="3628796" algn="l" defTabSz="1451519" rtl="0" eaLnBrk="1" latinLnBrk="0" hangingPunct="1">
              <a:defRPr sz="2900" kern="1200">
                <a:solidFill>
                  <a:schemeClr val="tx1"/>
                </a:solidFill>
                <a:latin typeface="+mn-lt"/>
                <a:ea typeface="+mn-ea"/>
                <a:cs typeface="+mn-cs"/>
              </a:defRPr>
            </a:lvl6pPr>
            <a:lvl7pPr marL="4354556" algn="l" defTabSz="1451519" rtl="0" eaLnBrk="1" latinLnBrk="0" hangingPunct="1">
              <a:defRPr sz="2900" kern="1200">
                <a:solidFill>
                  <a:schemeClr val="tx1"/>
                </a:solidFill>
                <a:latin typeface="+mn-lt"/>
                <a:ea typeface="+mn-ea"/>
                <a:cs typeface="+mn-cs"/>
              </a:defRPr>
            </a:lvl7pPr>
            <a:lvl8pPr marL="5080315" algn="l" defTabSz="1451519" rtl="0" eaLnBrk="1" latinLnBrk="0" hangingPunct="1">
              <a:defRPr sz="2900" kern="1200">
                <a:solidFill>
                  <a:schemeClr val="tx1"/>
                </a:solidFill>
                <a:latin typeface="+mn-lt"/>
                <a:ea typeface="+mn-ea"/>
                <a:cs typeface="+mn-cs"/>
              </a:defRPr>
            </a:lvl8pPr>
            <a:lvl9pPr marL="5806074" algn="l" defTabSz="1451519" rtl="0" eaLnBrk="1" latinLnBrk="0" hangingPunct="1">
              <a:defRPr sz="2900" kern="1200">
                <a:solidFill>
                  <a:schemeClr val="tx1"/>
                </a:solidFill>
                <a:latin typeface="+mn-lt"/>
                <a:ea typeface="+mn-ea"/>
                <a:cs typeface="+mn-cs"/>
              </a:defRPr>
            </a:lvl9pPr>
          </a:lstStyle>
          <a:p>
            <a:pPr algn="ctr"/>
            <a:endParaRPr lang="en-US" sz="1600" dirty="0">
              <a:solidFill>
                <a:schemeClr val="bg2">
                  <a:lumMod val="75000"/>
                </a:schemeClr>
              </a:solidFill>
            </a:endParaRPr>
          </a:p>
        </p:txBody>
      </p:sp>
      <p:pic>
        <p:nvPicPr>
          <p:cNvPr id="9" name="Image 8" descr="https://lh3.googleusercontent.com/QQGJ51PsJfWg3VwQLD0OegPwQVv2OG91S25NDDAuSjoVba4lgB7dxQgsO6K-w2Nwvhyf-PAXFn-vcoaF3TTv_w=s200"/>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79922" y="197849"/>
            <a:ext cx="2386305" cy="2069895"/>
          </a:xfrm>
          <a:prstGeom prst="rect">
            <a:avLst/>
          </a:prstGeom>
          <a:noFill/>
          <a:ln>
            <a:noFill/>
          </a:ln>
        </p:spPr>
      </p:pic>
    </p:spTree>
    <p:extLst>
      <p:ext uri="{BB962C8B-B14F-4D97-AF65-F5344CB8AC3E}">
        <p14:creationId xmlns:p14="http://schemas.microsoft.com/office/powerpoint/2010/main" val="2631908512"/>
      </p:ext>
    </p:extLst>
  </p:cSld>
  <p:clrMap bg1="lt1" tx1="dk1" bg2="lt2" tx2="dk2" accent1="accent1" accent2="accent2" accent3="accent3" accent4="accent4" accent5="accent5" accent6="accent6" hlink="hlink" folHlink="folHlink"/>
  <p:sldLayoutIdLst>
    <p:sldLayoutId id="2147483659" r:id="rId1"/>
    <p:sldLayoutId id="2147483686" r:id="rId2"/>
  </p:sldLayoutIdLst>
  <p:hf hdr="0" ftr="0" dt="0"/>
  <p:txStyles>
    <p:titleStyle>
      <a:lvl1pPr algn="l" defTabSz="1451519" rtl="0" eaLnBrk="1" latinLnBrk="0" hangingPunct="1">
        <a:lnSpc>
          <a:spcPct val="85000"/>
        </a:lnSpc>
        <a:spcBef>
          <a:spcPct val="0"/>
        </a:spcBef>
        <a:buNone/>
        <a:defRPr sz="6000" kern="1200" spc="-150" baseline="0">
          <a:solidFill>
            <a:schemeClr val="bg2">
              <a:lumMod val="25000"/>
            </a:schemeClr>
          </a:solidFill>
          <a:latin typeface="+mj-lt"/>
          <a:ea typeface="Tahoma" pitchFamily="34" charset="0"/>
          <a:cs typeface="Tahoma" pitchFamily="34" charset="0"/>
        </a:defRPr>
      </a:lvl1pPr>
    </p:titleStyle>
    <p:bodyStyle>
      <a:lvl1pPr marL="287338" marR="0" indent="-287338" algn="l" defTabSz="1451519" rtl="0" eaLnBrk="1" fontAlgn="auto" latinLnBrk="0" hangingPunct="1">
        <a:lnSpc>
          <a:spcPct val="85000"/>
        </a:lnSpc>
        <a:spcBef>
          <a:spcPts val="600"/>
        </a:spcBef>
        <a:spcAft>
          <a:spcPts val="600"/>
        </a:spcAft>
        <a:buClrTx/>
        <a:buSzTx/>
        <a:buFont typeface="Arial" pitchFamily="34" charset="0"/>
        <a:buChar char="•"/>
        <a:tabLst/>
        <a:defRPr sz="3000" kern="1200" spc="-50" baseline="0">
          <a:solidFill>
            <a:schemeClr val="bg2">
              <a:lumMod val="25000"/>
            </a:schemeClr>
          </a:solidFill>
          <a:latin typeface="+mn-lt"/>
          <a:ea typeface="Tahoma" pitchFamily="34" charset="0"/>
          <a:cs typeface="Tahoma" pitchFamily="34" charset="0"/>
        </a:defRPr>
      </a:lvl1pPr>
      <a:lvl2pPr marL="736600" marR="0" indent="-280988" algn="l" defTabSz="1451519" rtl="0" eaLnBrk="1" fontAlgn="auto" latinLnBrk="0" hangingPunct="1">
        <a:lnSpc>
          <a:spcPct val="85000"/>
        </a:lnSpc>
        <a:spcBef>
          <a:spcPts val="600"/>
        </a:spcBef>
        <a:spcAft>
          <a:spcPts val="600"/>
        </a:spcAft>
        <a:buClrTx/>
        <a:buSzTx/>
        <a:buFont typeface="Arial" pitchFamily="34" charset="0"/>
        <a:buChar char="•"/>
        <a:tabLst/>
        <a:defRPr sz="2600" kern="1200" spc="-50" baseline="0">
          <a:solidFill>
            <a:schemeClr val="bg2">
              <a:lumMod val="25000"/>
            </a:schemeClr>
          </a:solidFill>
          <a:latin typeface="+mn-lt"/>
          <a:ea typeface="Tahoma" pitchFamily="34" charset="0"/>
          <a:cs typeface="Tahoma" pitchFamily="34" charset="0"/>
        </a:defRPr>
      </a:lvl2pPr>
      <a:lvl3pPr marL="1255713" marR="0" indent="-239713" algn="l" defTabSz="1451519" rtl="0" eaLnBrk="1" fontAlgn="auto" latinLnBrk="0" hangingPunct="1">
        <a:lnSpc>
          <a:spcPct val="85000"/>
        </a:lnSpc>
        <a:spcBef>
          <a:spcPts val="600"/>
        </a:spcBef>
        <a:spcAft>
          <a:spcPts val="600"/>
        </a:spcAft>
        <a:buClrTx/>
        <a:buSzTx/>
        <a:buFont typeface="Arial" pitchFamily="34" charset="0"/>
        <a:buChar char="•"/>
        <a:tabLst/>
        <a:defRPr sz="2200" kern="1200" spc="-50" baseline="0">
          <a:solidFill>
            <a:schemeClr val="bg2">
              <a:lumMod val="25000"/>
            </a:schemeClr>
          </a:solidFill>
          <a:latin typeface="+mn-lt"/>
          <a:ea typeface="Tahoma" pitchFamily="34" charset="0"/>
          <a:cs typeface="Tahoma" pitchFamily="34" charset="0"/>
        </a:defRPr>
      </a:lvl3pPr>
      <a:lvl4pPr marL="1651000" marR="0" indent="-177800" algn="l" defTabSz="1451519" rtl="0" eaLnBrk="1" fontAlgn="auto" latinLnBrk="0" hangingPunct="1">
        <a:lnSpc>
          <a:spcPct val="85000"/>
        </a:lnSpc>
        <a:spcBef>
          <a:spcPts val="600"/>
        </a:spcBef>
        <a:spcAft>
          <a:spcPts val="600"/>
        </a:spcAft>
        <a:buClrTx/>
        <a:buSzTx/>
        <a:buFont typeface="Arial" pitchFamily="34" charset="0"/>
        <a:buChar char="•"/>
        <a:tabLst/>
        <a:defRPr sz="1800" kern="1200" spc="-50" baseline="0">
          <a:solidFill>
            <a:schemeClr val="bg2">
              <a:lumMod val="25000"/>
            </a:schemeClr>
          </a:solidFill>
          <a:latin typeface="+mn-lt"/>
          <a:ea typeface="Tahoma" pitchFamily="34" charset="0"/>
          <a:cs typeface="Tahoma" pitchFamily="34" charset="0"/>
        </a:defRPr>
      </a:lvl4pPr>
      <a:lvl5pPr marL="2116138" marR="0" indent="-171450" algn="l" defTabSz="1451519" rtl="0" eaLnBrk="1" fontAlgn="auto" latinLnBrk="0" hangingPunct="1">
        <a:lnSpc>
          <a:spcPct val="85000"/>
        </a:lnSpc>
        <a:spcBef>
          <a:spcPts val="600"/>
        </a:spcBef>
        <a:spcAft>
          <a:spcPts val="600"/>
        </a:spcAft>
        <a:buClrTx/>
        <a:buSzTx/>
        <a:buFont typeface="Arial" pitchFamily="34" charset="0"/>
        <a:buChar char="•"/>
        <a:tabLst/>
        <a:defRPr sz="1600" kern="1200" spc="-50" baseline="0">
          <a:solidFill>
            <a:schemeClr val="bg2">
              <a:lumMod val="25000"/>
            </a:schemeClr>
          </a:solidFill>
          <a:latin typeface="+mn-lt"/>
          <a:ea typeface="Tahoma" pitchFamily="34" charset="0"/>
          <a:cs typeface="Tahoma" pitchFamily="34" charset="0"/>
        </a:defRPr>
      </a:lvl5pPr>
      <a:lvl6pPr marL="3991676"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17435"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443195"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168954"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9pPr>
    </p:bodyStyle>
    <p:otherStyle>
      <a:defPPr>
        <a:defRPr lang="en-US"/>
      </a:defPPr>
      <a:lvl1pPr marL="0" algn="l" defTabSz="1451519" rtl="0" eaLnBrk="1" latinLnBrk="0" hangingPunct="1">
        <a:defRPr sz="2900" kern="1200">
          <a:solidFill>
            <a:schemeClr val="tx1"/>
          </a:solidFill>
          <a:latin typeface="+mn-lt"/>
          <a:ea typeface="+mn-ea"/>
          <a:cs typeface="+mn-cs"/>
        </a:defRPr>
      </a:lvl1pPr>
      <a:lvl2pPr marL="725759" algn="l" defTabSz="1451519" rtl="0" eaLnBrk="1" latinLnBrk="0" hangingPunct="1">
        <a:defRPr sz="2900" kern="1200">
          <a:solidFill>
            <a:schemeClr val="tx1"/>
          </a:solidFill>
          <a:latin typeface="+mn-lt"/>
          <a:ea typeface="+mn-ea"/>
          <a:cs typeface="+mn-cs"/>
        </a:defRPr>
      </a:lvl2pPr>
      <a:lvl3pPr marL="1451519" algn="l" defTabSz="1451519" rtl="0" eaLnBrk="1" latinLnBrk="0" hangingPunct="1">
        <a:defRPr sz="2900" kern="1200">
          <a:solidFill>
            <a:schemeClr val="tx1"/>
          </a:solidFill>
          <a:latin typeface="+mn-lt"/>
          <a:ea typeface="+mn-ea"/>
          <a:cs typeface="+mn-cs"/>
        </a:defRPr>
      </a:lvl3pPr>
      <a:lvl4pPr marL="2177278" algn="l" defTabSz="1451519" rtl="0" eaLnBrk="1" latinLnBrk="0" hangingPunct="1">
        <a:defRPr sz="2900" kern="1200">
          <a:solidFill>
            <a:schemeClr val="tx1"/>
          </a:solidFill>
          <a:latin typeface="+mn-lt"/>
          <a:ea typeface="+mn-ea"/>
          <a:cs typeface="+mn-cs"/>
        </a:defRPr>
      </a:lvl4pPr>
      <a:lvl5pPr marL="2903037" algn="l" defTabSz="1451519" rtl="0" eaLnBrk="1" latinLnBrk="0" hangingPunct="1">
        <a:defRPr sz="2900" kern="1200">
          <a:solidFill>
            <a:schemeClr val="tx1"/>
          </a:solidFill>
          <a:latin typeface="+mn-lt"/>
          <a:ea typeface="+mn-ea"/>
          <a:cs typeface="+mn-cs"/>
        </a:defRPr>
      </a:lvl5pPr>
      <a:lvl6pPr marL="3628796" algn="l" defTabSz="1451519" rtl="0" eaLnBrk="1" latinLnBrk="0" hangingPunct="1">
        <a:defRPr sz="2900" kern="1200">
          <a:solidFill>
            <a:schemeClr val="tx1"/>
          </a:solidFill>
          <a:latin typeface="+mn-lt"/>
          <a:ea typeface="+mn-ea"/>
          <a:cs typeface="+mn-cs"/>
        </a:defRPr>
      </a:lvl6pPr>
      <a:lvl7pPr marL="4354556" algn="l" defTabSz="1451519" rtl="0" eaLnBrk="1" latinLnBrk="0" hangingPunct="1">
        <a:defRPr sz="2900" kern="1200">
          <a:solidFill>
            <a:schemeClr val="tx1"/>
          </a:solidFill>
          <a:latin typeface="+mn-lt"/>
          <a:ea typeface="+mn-ea"/>
          <a:cs typeface="+mn-cs"/>
        </a:defRPr>
      </a:lvl7pPr>
      <a:lvl8pPr marL="5080315" algn="l" defTabSz="1451519" rtl="0" eaLnBrk="1" latinLnBrk="0" hangingPunct="1">
        <a:defRPr sz="2900" kern="1200">
          <a:solidFill>
            <a:schemeClr val="tx1"/>
          </a:solidFill>
          <a:latin typeface="+mn-lt"/>
          <a:ea typeface="+mn-ea"/>
          <a:cs typeface="+mn-cs"/>
        </a:defRPr>
      </a:lvl8pPr>
      <a:lvl9pPr marL="5806074" algn="l" defTabSz="1451519"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2642187" y="7249070"/>
            <a:ext cx="10746612" cy="923330"/>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5400" b="1" i="0" u="none" strike="noStrike" kern="0" cap="none" spc="0" normalizeH="0" noProof="0" dirty="0">
                <a:ln>
                  <a:noFill/>
                </a:ln>
                <a:solidFill>
                  <a:srgbClr val="A84677"/>
                </a:solidFill>
                <a:effectLst>
                  <a:outerShdw blurRad="38100" dist="38100" dir="2700000" algn="tl">
                    <a:srgbClr val="000000">
                      <a:alpha val="43137"/>
                    </a:srgbClr>
                  </a:outerShdw>
                </a:effectLst>
                <a:uLnTx/>
                <a:uFillTx/>
                <a:latin typeface="Arial" pitchFamily="34" charset="0"/>
                <a:ea typeface="+mj-ea"/>
                <a:cs typeface="Arial" pitchFamily="34" charset="0"/>
              </a:rPr>
              <a:t>Projet paroissial</a:t>
            </a:r>
            <a:endParaRPr kumimoji="0" lang="fr-FR" sz="5400" b="0" i="0" u="none" strike="noStrike" kern="0" cap="none" spc="0" normalizeH="0" noProof="0" dirty="0">
              <a:ln>
                <a:noFill/>
              </a:ln>
              <a:solidFill>
                <a:srgbClr val="A84677"/>
              </a:solidFill>
              <a:effectLst/>
              <a:uLnTx/>
              <a:uFillTx/>
            </a:endParaRPr>
          </a:p>
        </p:txBody>
      </p:sp>
      <p:sp>
        <p:nvSpPr>
          <p:cNvPr id="13" name="Rectangle 12"/>
          <p:cNvSpPr/>
          <p:nvPr/>
        </p:nvSpPr>
        <p:spPr>
          <a:xfrm>
            <a:off x="12282612" y="8395740"/>
            <a:ext cx="3695242" cy="424732"/>
          </a:xfrm>
          <a:prstGeom prst="rect">
            <a:avLst/>
          </a:prstGeom>
        </p:spPr>
        <p:txBody>
          <a:bodyPr wrap="none">
            <a:spAutoFit/>
          </a:bodyPr>
          <a:lstStyle/>
          <a:p>
            <a:pPr lvl="0" algn="r" defTabSz="914400" eaLnBrk="0" fontAlgn="base" hangingPunct="0">
              <a:lnSpc>
                <a:spcPct val="90000"/>
              </a:lnSpc>
              <a:spcBef>
                <a:spcPts val="1800"/>
              </a:spcBef>
              <a:spcAft>
                <a:spcPct val="0"/>
              </a:spcAft>
              <a:buClr>
                <a:srgbClr val="FF0000"/>
              </a:buClr>
            </a:pPr>
            <a:r>
              <a:rPr lang="fr-FR" sz="2400" dirty="0">
                <a:solidFill>
                  <a:srgbClr val="000000"/>
                </a:solidFill>
                <a:latin typeface="Arial" pitchFamily="34" charset="0"/>
                <a:cs typeface="Arial" pitchFamily="34" charset="0"/>
              </a:rPr>
              <a:t>Le Bois d’</a:t>
            </a:r>
            <a:r>
              <a:rPr lang="fr-FR" sz="2400" dirty="0" err="1">
                <a:solidFill>
                  <a:srgbClr val="000000"/>
                </a:solidFill>
                <a:latin typeface="Arial" pitchFamily="34" charset="0"/>
                <a:cs typeface="Arial" pitchFamily="34" charset="0"/>
              </a:rPr>
              <a:t>Oingt</a:t>
            </a:r>
            <a:r>
              <a:rPr lang="fr-FR" sz="2400" dirty="0">
                <a:solidFill>
                  <a:srgbClr val="000000"/>
                </a:solidFill>
                <a:latin typeface="Arial" pitchFamily="34" charset="0"/>
                <a:cs typeface="Arial" pitchFamily="34" charset="0"/>
              </a:rPr>
              <a:t>, juin 2022</a:t>
            </a:r>
          </a:p>
        </p:txBody>
      </p:sp>
      <p:pic>
        <p:nvPicPr>
          <p:cNvPr id="3" name="Image 2"/>
          <p:cNvPicPr>
            <a:picLocks noChangeAspect="1"/>
          </p:cNvPicPr>
          <p:nvPr/>
        </p:nvPicPr>
        <p:blipFill>
          <a:blip r:embed="rId3"/>
          <a:stretch>
            <a:fillRect/>
          </a:stretch>
        </p:blipFill>
        <p:spPr>
          <a:xfrm>
            <a:off x="4240362" y="516979"/>
            <a:ext cx="7153275" cy="6791325"/>
          </a:xfrm>
          <a:prstGeom prst="rect">
            <a:avLst/>
          </a:prstGeom>
        </p:spPr>
      </p:pic>
    </p:spTree>
    <p:extLst>
      <p:ext uri="{BB962C8B-B14F-4D97-AF65-F5344CB8AC3E}">
        <p14:creationId xmlns:p14="http://schemas.microsoft.com/office/powerpoint/2010/main" val="30381819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855986" y="2483768"/>
            <a:ext cx="15193688" cy="6660232"/>
          </a:xfrm>
        </p:spPr>
        <p:txBody>
          <a:bodyPr>
            <a:normAutofit/>
          </a:bodyPr>
          <a:lstStyle/>
          <a:p>
            <a:r>
              <a:rPr lang="fr-FR" sz="2800" dirty="0"/>
              <a:t>Proposer les services de la célébration directement à l’entrée de l’église, afin de diversifier les participants : lecteurs, personnes distribuant la communion ou faisant la quête, etc…</a:t>
            </a:r>
          </a:p>
          <a:p>
            <a:r>
              <a:rPr lang="fr-FR" sz="2800" dirty="0"/>
              <a:t>Organiser des repas solidaires et fraternels, notamment à l’intention des plus pauvres</a:t>
            </a:r>
          </a:p>
          <a:p>
            <a:r>
              <a:rPr lang="fr-FR" sz="2800" dirty="0"/>
              <a:t>Inviter d’autres paroisses issues de milieux géographiques et socio-culturels différents à venir partager avec nous un dimanche avec messe et repas fraternel</a:t>
            </a:r>
          </a:p>
          <a:p>
            <a:r>
              <a:rPr lang="fr-FR" sz="2800" dirty="0"/>
              <a:t>Individualiser les appels au service en allant par exemple trouver les personnes à l’occasion d’une célébration; cette démarche est souvent plus efficace ou complémentaire de celle passant par des appels collectifs</a:t>
            </a:r>
          </a:p>
          <a:p>
            <a:r>
              <a:rPr lang="fr-FR" sz="2800" dirty="0"/>
              <a:t>Faire lire ou dire des intentions de prière, préparées ou non à l’avance, par des personnes même si elles ne font pas explicitement partie de l’équipe liturgique du jour</a:t>
            </a:r>
          </a:p>
          <a:p>
            <a:r>
              <a:rPr lang="fr-FR" sz="2800" dirty="0"/>
              <a:t>Développer dans les villages des boîtes à intentions de prière</a:t>
            </a:r>
          </a:p>
          <a:p>
            <a:endParaRPr lang="fr-FR" sz="2800" dirty="0"/>
          </a:p>
          <a:p>
            <a:endParaRPr lang="fr-FR" sz="2800" dirty="0"/>
          </a:p>
          <a:p>
            <a:endParaRPr lang="fr-FR" sz="2800" dirty="0"/>
          </a:p>
        </p:txBody>
      </p:sp>
      <p:sp>
        <p:nvSpPr>
          <p:cNvPr id="6" name="Espace réservé du contenu 2"/>
          <p:cNvSpPr txBox="1">
            <a:spLocks/>
          </p:cNvSpPr>
          <p:nvPr/>
        </p:nvSpPr>
        <p:spPr>
          <a:xfrm>
            <a:off x="3448274" y="1403648"/>
            <a:ext cx="8856984" cy="648072"/>
          </a:xfrm>
          <a:prstGeom prst="rect">
            <a:avLst/>
          </a:prstGeom>
          <a:effectLst>
            <a:outerShdw blurRad="50800" dist="38100" dir="2700000" algn="tl" rotWithShape="0">
              <a:prstClr val="black">
                <a:alpha val="40000"/>
              </a:prstClr>
            </a:outerShdw>
          </a:effectLst>
        </p:spPr>
        <p:txBody>
          <a:bodyPr>
            <a:noAutofit/>
          </a:bodyPr>
          <a:lstStyle>
            <a:lvl1pPr marL="571500" marR="0" indent="-720000" algn="l" defTabSz="1451519" rtl="0" eaLnBrk="1" fontAlgn="auto" latinLnBrk="0" hangingPunct="1">
              <a:lnSpc>
                <a:spcPct val="85000"/>
              </a:lnSpc>
              <a:spcBef>
                <a:spcPts val="1800"/>
              </a:spcBef>
              <a:spcAft>
                <a:spcPts val="1800"/>
              </a:spcAft>
              <a:buClr>
                <a:srgbClr val="FF0000"/>
              </a:buClr>
              <a:buSzPct val="200000"/>
              <a:buFontTx/>
              <a:buBlip>
                <a:blip r:embed="rId3"/>
              </a:buBlip>
              <a:tabLst/>
              <a:defRPr sz="4000" kern="1200" spc="-50" baseline="0">
                <a:solidFill>
                  <a:schemeClr val="bg2">
                    <a:lumMod val="25000"/>
                  </a:schemeClr>
                </a:solidFill>
                <a:latin typeface="+mn-lt"/>
                <a:ea typeface="Tahoma" pitchFamily="34" charset="0"/>
                <a:cs typeface="Tahoma" pitchFamily="34" charset="0"/>
              </a:defRPr>
            </a:lvl1pPr>
            <a:lvl2pPr marL="1010368" marR="0" indent="-496717" algn="l" defTabSz="1451519" rtl="0" eaLnBrk="1" fontAlgn="auto" latinLnBrk="0" hangingPunct="1">
              <a:lnSpc>
                <a:spcPct val="85000"/>
              </a:lnSpc>
              <a:spcBef>
                <a:spcPts val="600"/>
              </a:spcBef>
              <a:spcAft>
                <a:spcPts val="600"/>
              </a:spcAft>
              <a:buClrTx/>
              <a:buSzTx/>
              <a:buFont typeface="Wingdings" panose="05000000000000000000" pitchFamily="2" charset="2"/>
              <a:buChar char="q"/>
              <a:tabLst/>
              <a:defRPr sz="3200" kern="1200" spc="-50" baseline="0">
                <a:solidFill>
                  <a:schemeClr val="bg2">
                    <a:lumMod val="25000"/>
                  </a:schemeClr>
                </a:solidFill>
                <a:latin typeface="+mn-lt"/>
                <a:ea typeface="Tahoma" pitchFamily="34" charset="0"/>
                <a:cs typeface="Tahoma" pitchFamily="34" charset="0"/>
              </a:defRPr>
            </a:lvl2pPr>
            <a:lvl3pPr marL="1317995" marR="0" indent="-409228" algn="l" defTabSz="1451519" rtl="0" eaLnBrk="1" fontAlgn="auto" latinLnBrk="0" hangingPunct="1">
              <a:lnSpc>
                <a:spcPct val="85000"/>
              </a:lnSpc>
              <a:spcBef>
                <a:spcPts val="600"/>
              </a:spcBef>
              <a:spcAft>
                <a:spcPts val="600"/>
              </a:spcAft>
              <a:buClrTx/>
              <a:buSzTx/>
              <a:buFont typeface="Courier New" pitchFamily="49" charset="0"/>
              <a:buChar char="o"/>
              <a:tabLst/>
              <a:defRPr sz="2800" kern="1200" spc="-50" baseline="0">
                <a:solidFill>
                  <a:schemeClr val="bg2">
                    <a:lumMod val="25000"/>
                  </a:schemeClr>
                </a:solidFill>
                <a:latin typeface="+mn-lt"/>
                <a:ea typeface="Tahoma" pitchFamily="34" charset="0"/>
                <a:cs typeface="Tahoma" pitchFamily="34" charset="0"/>
              </a:defRPr>
            </a:lvl3pPr>
            <a:lvl4pPr marL="1651000" marR="0" indent="-177800" algn="l" defTabSz="1451519" rtl="0" eaLnBrk="1" fontAlgn="auto" latinLnBrk="0" hangingPunct="1">
              <a:lnSpc>
                <a:spcPct val="85000"/>
              </a:lnSpc>
              <a:spcBef>
                <a:spcPts val="600"/>
              </a:spcBef>
              <a:spcAft>
                <a:spcPts val="600"/>
              </a:spcAft>
              <a:buClrTx/>
              <a:buSzTx/>
              <a:buFont typeface="Wingdings" panose="05000000000000000000" pitchFamily="2" charset="2"/>
              <a:buChar char="ü"/>
              <a:tabLst/>
              <a:defRPr sz="2400" kern="1200" spc="-50" baseline="0">
                <a:solidFill>
                  <a:schemeClr val="bg2">
                    <a:lumMod val="25000"/>
                  </a:schemeClr>
                </a:solidFill>
                <a:latin typeface="+mn-lt"/>
                <a:ea typeface="Tahoma" pitchFamily="34" charset="0"/>
                <a:cs typeface="Tahoma" pitchFamily="34" charset="0"/>
              </a:defRPr>
            </a:lvl4pPr>
            <a:lvl5pPr marL="2116138" marR="0" indent="-171450" algn="l" defTabSz="1451519" rtl="0" eaLnBrk="1" fontAlgn="auto" latinLnBrk="0" hangingPunct="1">
              <a:lnSpc>
                <a:spcPct val="85000"/>
              </a:lnSpc>
              <a:spcBef>
                <a:spcPts val="600"/>
              </a:spcBef>
              <a:spcAft>
                <a:spcPts val="600"/>
              </a:spcAft>
              <a:buClrTx/>
              <a:buSzTx/>
              <a:buFont typeface="Wingdings" panose="05000000000000000000" pitchFamily="2" charset="2"/>
              <a:buChar char="Ø"/>
              <a:tabLst/>
              <a:defRPr sz="1800" kern="1200" spc="-50" baseline="0">
                <a:solidFill>
                  <a:schemeClr val="bg2">
                    <a:lumMod val="25000"/>
                  </a:schemeClr>
                </a:solidFill>
                <a:latin typeface="+mn-lt"/>
                <a:ea typeface="Tahoma" pitchFamily="34" charset="0"/>
                <a:cs typeface="Tahoma" pitchFamily="34" charset="0"/>
              </a:defRPr>
            </a:lvl5pPr>
            <a:lvl6pPr marL="3991676"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17435"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443195"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168954"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9pPr>
          </a:lstStyle>
          <a:p>
            <a:pPr marL="0" indent="0" algn="ctr">
              <a:buNone/>
            </a:pPr>
            <a:r>
              <a:rPr lang="fr-FR" sz="3200" dirty="0">
                <a:solidFill>
                  <a:srgbClr val="00B050"/>
                </a:solidFill>
                <a:latin typeface="Lucida Calligraphy" panose="03010101010101010101" pitchFamily="66" charset="0"/>
              </a:rPr>
              <a:t>Les propositions de mise en œuvre </a:t>
            </a:r>
          </a:p>
        </p:txBody>
      </p:sp>
      <p:sp>
        <p:nvSpPr>
          <p:cNvPr id="5" name="Titre 1"/>
          <p:cNvSpPr>
            <a:spLocks noGrp="1"/>
          </p:cNvSpPr>
          <p:nvPr>
            <p:ph type="title"/>
          </p:nvPr>
        </p:nvSpPr>
        <p:spPr>
          <a:xfrm>
            <a:off x="6040562" y="395536"/>
            <a:ext cx="4032448" cy="965076"/>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a:lnSpc>
                <a:spcPct val="100000"/>
              </a:lnSpc>
              <a:spcBef>
                <a:spcPts val="0"/>
              </a:spcBef>
            </a:pPr>
            <a:br>
              <a:rPr lang="fr-FR" b="1" dirty="0"/>
            </a:br>
            <a:r>
              <a:rPr lang="fr-FR" b="1" dirty="0"/>
              <a:t> </a:t>
            </a:r>
            <a:r>
              <a:rPr lang="fr-FR" dirty="0"/>
              <a:t>Pilier</a:t>
            </a:r>
            <a:r>
              <a:rPr lang="fr-FR" b="1" dirty="0"/>
              <a:t> Servir</a:t>
            </a:r>
          </a:p>
        </p:txBody>
      </p:sp>
    </p:spTree>
    <p:extLst>
      <p:ext uri="{BB962C8B-B14F-4D97-AF65-F5344CB8AC3E}">
        <p14:creationId xmlns:p14="http://schemas.microsoft.com/office/powerpoint/2010/main" val="184820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855986" y="2483768"/>
            <a:ext cx="15193688" cy="6480720"/>
          </a:xfrm>
        </p:spPr>
        <p:txBody>
          <a:bodyPr>
            <a:normAutofit fontScale="85000" lnSpcReduction="20000"/>
          </a:bodyPr>
          <a:lstStyle/>
          <a:p>
            <a:r>
              <a:rPr lang="fr-FR" sz="2800" dirty="0"/>
              <a:t>Lors des célébrations, remercier ou présenter publiquement les personnes en charge de service: ouverture ou préparation de l’église, animation liturgique, musiciens, intentions de PU, service de l’apéritif, etc…</a:t>
            </a:r>
          </a:p>
          <a:p>
            <a:r>
              <a:rPr lang="fr-FR" sz="2800" dirty="0"/>
              <a:t>Envoyer publiquement les personnes qui portent le corps du Christ dans des custodes aux personnes malades ou handicapées</a:t>
            </a:r>
          </a:p>
          <a:p>
            <a:r>
              <a:rPr lang="fr-FR" sz="2800" dirty="0"/>
              <a:t>Participer aux marathons de la prière</a:t>
            </a:r>
          </a:p>
          <a:p>
            <a:r>
              <a:rPr lang="fr-FR" sz="2800" dirty="0"/>
              <a:t>Réactiver la Paroisse verte afin de porter l’encyclique </a:t>
            </a:r>
            <a:r>
              <a:rPr lang="fr-FR" sz="2800" i="1" dirty="0" err="1"/>
              <a:t>Laudato</a:t>
            </a:r>
            <a:r>
              <a:rPr lang="fr-FR" sz="2800" i="1" dirty="0"/>
              <a:t> Si</a:t>
            </a:r>
          </a:p>
          <a:p>
            <a:r>
              <a:rPr lang="fr-FR" sz="2800" dirty="0"/>
              <a:t>Profiter du patrimoine de la paroisse et des pèlerinages ou autres célébrations qui s’y rattachent pour toucher les personnes et les inviter à rejoindre la communauté</a:t>
            </a:r>
          </a:p>
          <a:p>
            <a:r>
              <a:rPr lang="fr-FR" sz="2800" dirty="0"/>
              <a:t>Réaliser et délivrer en début d’année un livret qui recense tous les services proposés par la paroisse avec mention de ceux qui y contribuent ou les prennent en charge</a:t>
            </a:r>
          </a:p>
          <a:p>
            <a:r>
              <a:rPr lang="fr-FR" sz="2800" dirty="0"/>
              <a:t>Mettre davantage en avant les services au sein de la feuille paroissiale, Arc-en-ciel et réseaux sociaux</a:t>
            </a:r>
          </a:p>
          <a:p>
            <a:r>
              <a:rPr lang="fr-FR" sz="2800" dirty="0"/>
              <a:t>Proposer aux jeunes de développer la communication paroissiale sur les réseaux sociaux</a:t>
            </a:r>
          </a:p>
          <a:p>
            <a:endParaRPr lang="fr-FR" sz="2800" dirty="0"/>
          </a:p>
          <a:p>
            <a:endParaRPr lang="fr-FR" sz="2800" dirty="0"/>
          </a:p>
        </p:txBody>
      </p:sp>
      <p:sp>
        <p:nvSpPr>
          <p:cNvPr id="5" name="Titre 1"/>
          <p:cNvSpPr>
            <a:spLocks noGrp="1"/>
          </p:cNvSpPr>
          <p:nvPr>
            <p:ph type="title"/>
          </p:nvPr>
        </p:nvSpPr>
        <p:spPr>
          <a:xfrm>
            <a:off x="6040562" y="395536"/>
            <a:ext cx="4032448" cy="965076"/>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a:lnSpc>
                <a:spcPct val="100000"/>
              </a:lnSpc>
              <a:spcBef>
                <a:spcPts val="0"/>
              </a:spcBef>
            </a:pPr>
            <a:br>
              <a:rPr lang="fr-FR" b="1" dirty="0"/>
            </a:br>
            <a:r>
              <a:rPr lang="fr-FR" b="1" dirty="0"/>
              <a:t> </a:t>
            </a:r>
            <a:r>
              <a:rPr lang="fr-FR" dirty="0"/>
              <a:t>Pilier</a:t>
            </a:r>
            <a:r>
              <a:rPr lang="fr-FR" b="1" dirty="0"/>
              <a:t> Servir</a:t>
            </a:r>
          </a:p>
        </p:txBody>
      </p:sp>
      <p:sp>
        <p:nvSpPr>
          <p:cNvPr id="7" name="Espace réservé du contenu 2"/>
          <p:cNvSpPr txBox="1">
            <a:spLocks/>
          </p:cNvSpPr>
          <p:nvPr/>
        </p:nvSpPr>
        <p:spPr>
          <a:xfrm>
            <a:off x="3448274" y="1403648"/>
            <a:ext cx="8856984" cy="648072"/>
          </a:xfrm>
          <a:prstGeom prst="rect">
            <a:avLst/>
          </a:prstGeom>
          <a:effectLst>
            <a:outerShdw blurRad="50800" dist="38100" dir="2700000" algn="tl" rotWithShape="0">
              <a:prstClr val="black">
                <a:alpha val="40000"/>
              </a:prstClr>
            </a:outerShdw>
          </a:effectLst>
        </p:spPr>
        <p:txBody>
          <a:bodyPr>
            <a:noAutofit/>
          </a:bodyPr>
          <a:lstStyle>
            <a:lvl1pPr marL="571500" marR="0" indent="-720000" algn="l" defTabSz="1451519" rtl="0" eaLnBrk="1" fontAlgn="auto" latinLnBrk="0" hangingPunct="1">
              <a:lnSpc>
                <a:spcPct val="85000"/>
              </a:lnSpc>
              <a:spcBef>
                <a:spcPts val="1800"/>
              </a:spcBef>
              <a:spcAft>
                <a:spcPts val="1800"/>
              </a:spcAft>
              <a:buClr>
                <a:srgbClr val="FF0000"/>
              </a:buClr>
              <a:buSzPct val="200000"/>
              <a:buFontTx/>
              <a:buBlip>
                <a:blip r:embed="rId3"/>
              </a:buBlip>
              <a:tabLst/>
              <a:defRPr sz="4000" kern="1200" spc="-50" baseline="0">
                <a:solidFill>
                  <a:schemeClr val="bg2">
                    <a:lumMod val="25000"/>
                  </a:schemeClr>
                </a:solidFill>
                <a:latin typeface="+mn-lt"/>
                <a:ea typeface="Tahoma" pitchFamily="34" charset="0"/>
                <a:cs typeface="Tahoma" pitchFamily="34" charset="0"/>
              </a:defRPr>
            </a:lvl1pPr>
            <a:lvl2pPr marL="1010368" marR="0" indent="-496717" algn="l" defTabSz="1451519" rtl="0" eaLnBrk="1" fontAlgn="auto" latinLnBrk="0" hangingPunct="1">
              <a:lnSpc>
                <a:spcPct val="85000"/>
              </a:lnSpc>
              <a:spcBef>
                <a:spcPts val="600"/>
              </a:spcBef>
              <a:spcAft>
                <a:spcPts val="600"/>
              </a:spcAft>
              <a:buClrTx/>
              <a:buSzTx/>
              <a:buFont typeface="Wingdings" panose="05000000000000000000" pitchFamily="2" charset="2"/>
              <a:buChar char="q"/>
              <a:tabLst/>
              <a:defRPr sz="3200" kern="1200" spc="-50" baseline="0">
                <a:solidFill>
                  <a:schemeClr val="bg2">
                    <a:lumMod val="25000"/>
                  </a:schemeClr>
                </a:solidFill>
                <a:latin typeface="+mn-lt"/>
                <a:ea typeface="Tahoma" pitchFamily="34" charset="0"/>
                <a:cs typeface="Tahoma" pitchFamily="34" charset="0"/>
              </a:defRPr>
            </a:lvl2pPr>
            <a:lvl3pPr marL="1317995" marR="0" indent="-409228" algn="l" defTabSz="1451519" rtl="0" eaLnBrk="1" fontAlgn="auto" latinLnBrk="0" hangingPunct="1">
              <a:lnSpc>
                <a:spcPct val="85000"/>
              </a:lnSpc>
              <a:spcBef>
                <a:spcPts val="600"/>
              </a:spcBef>
              <a:spcAft>
                <a:spcPts val="600"/>
              </a:spcAft>
              <a:buClrTx/>
              <a:buSzTx/>
              <a:buFont typeface="Courier New" pitchFamily="49" charset="0"/>
              <a:buChar char="o"/>
              <a:tabLst/>
              <a:defRPr sz="2800" kern="1200" spc="-50" baseline="0">
                <a:solidFill>
                  <a:schemeClr val="bg2">
                    <a:lumMod val="25000"/>
                  </a:schemeClr>
                </a:solidFill>
                <a:latin typeface="+mn-lt"/>
                <a:ea typeface="Tahoma" pitchFamily="34" charset="0"/>
                <a:cs typeface="Tahoma" pitchFamily="34" charset="0"/>
              </a:defRPr>
            </a:lvl3pPr>
            <a:lvl4pPr marL="1651000" marR="0" indent="-177800" algn="l" defTabSz="1451519" rtl="0" eaLnBrk="1" fontAlgn="auto" latinLnBrk="0" hangingPunct="1">
              <a:lnSpc>
                <a:spcPct val="85000"/>
              </a:lnSpc>
              <a:spcBef>
                <a:spcPts val="600"/>
              </a:spcBef>
              <a:spcAft>
                <a:spcPts val="600"/>
              </a:spcAft>
              <a:buClrTx/>
              <a:buSzTx/>
              <a:buFont typeface="Wingdings" panose="05000000000000000000" pitchFamily="2" charset="2"/>
              <a:buChar char="ü"/>
              <a:tabLst/>
              <a:defRPr sz="2400" kern="1200" spc="-50" baseline="0">
                <a:solidFill>
                  <a:schemeClr val="bg2">
                    <a:lumMod val="25000"/>
                  </a:schemeClr>
                </a:solidFill>
                <a:latin typeface="+mn-lt"/>
                <a:ea typeface="Tahoma" pitchFamily="34" charset="0"/>
                <a:cs typeface="Tahoma" pitchFamily="34" charset="0"/>
              </a:defRPr>
            </a:lvl4pPr>
            <a:lvl5pPr marL="2116138" marR="0" indent="-171450" algn="l" defTabSz="1451519" rtl="0" eaLnBrk="1" fontAlgn="auto" latinLnBrk="0" hangingPunct="1">
              <a:lnSpc>
                <a:spcPct val="85000"/>
              </a:lnSpc>
              <a:spcBef>
                <a:spcPts val="600"/>
              </a:spcBef>
              <a:spcAft>
                <a:spcPts val="600"/>
              </a:spcAft>
              <a:buClrTx/>
              <a:buSzTx/>
              <a:buFont typeface="Wingdings" panose="05000000000000000000" pitchFamily="2" charset="2"/>
              <a:buChar char="Ø"/>
              <a:tabLst/>
              <a:defRPr sz="1800" kern="1200" spc="-50" baseline="0">
                <a:solidFill>
                  <a:schemeClr val="bg2">
                    <a:lumMod val="25000"/>
                  </a:schemeClr>
                </a:solidFill>
                <a:latin typeface="+mn-lt"/>
                <a:ea typeface="Tahoma" pitchFamily="34" charset="0"/>
                <a:cs typeface="Tahoma" pitchFamily="34" charset="0"/>
              </a:defRPr>
            </a:lvl5pPr>
            <a:lvl6pPr marL="3991676"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17435"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443195"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168954"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9pPr>
          </a:lstStyle>
          <a:p>
            <a:pPr marL="0" indent="0" algn="ctr">
              <a:buNone/>
            </a:pPr>
            <a:r>
              <a:rPr lang="fr-FR" sz="3200" dirty="0">
                <a:solidFill>
                  <a:srgbClr val="00B050"/>
                </a:solidFill>
                <a:latin typeface="Lucida Calligraphy" panose="03010101010101010101" pitchFamily="66" charset="0"/>
              </a:rPr>
              <a:t>Les propositions de mise en œuvre </a:t>
            </a:r>
          </a:p>
        </p:txBody>
      </p:sp>
    </p:spTree>
    <p:extLst>
      <p:ext uri="{BB962C8B-B14F-4D97-AF65-F5344CB8AC3E}">
        <p14:creationId xmlns:p14="http://schemas.microsoft.com/office/powerpoint/2010/main" val="2678054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5680522" y="395536"/>
            <a:ext cx="5400600" cy="965076"/>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a:lnSpc>
                <a:spcPct val="100000"/>
              </a:lnSpc>
              <a:spcBef>
                <a:spcPts val="0"/>
              </a:spcBef>
            </a:pPr>
            <a:br>
              <a:rPr lang="fr-FR" b="1" dirty="0"/>
            </a:br>
            <a:r>
              <a:rPr lang="fr-FR" b="1" dirty="0"/>
              <a:t> </a:t>
            </a:r>
            <a:r>
              <a:rPr lang="fr-FR" dirty="0"/>
              <a:t>Pilier</a:t>
            </a:r>
            <a:r>
              <a:rPr lang="fr-FR" b="1" dirty="0"/>
              <a:t> Annoncer</a:t>
            </a:r>
          </a:p>
        </p:txBody>
      </p:sp>
      <p:sp>
        <p:nvSpPr>
          <p:cNvPr id="4" name="Espace réservé du contenu 2"/>
          <p:cNvSpPr>
            <a:spLocks noGrp="1"/>
          </p:cNvSpPr>
          <p:nvPr>
            <p:ph idx="1"/>
          </p:nvPr>
        </p:nvSpPr>
        <p:spPr>
          <a:xfrm>
            <a:off x="855986" y="2483768"/>
            <a:ext cx="15193688" cy="4824536"/>
          </a:xfrm>
        </p:spPr>
        <p:txBody>
          <a:bodyPr>
            <a:normAutofit fontScale="92500" lnSpcReduction="10000"/>
          </a:bodyPr>
          <a:lstStyle/>
          <a:p>
            <a:r>
              <a:rPr lang="fr-FR" sz="2800" dirty="0"/>
              <a:t>Rayonnons par notre attitude : c’est la première façon de témoigner de l’évangile</a:t>
            </a:r>
          </a:p>
          <a:p>
            <a:r>
              <a:rPr lang="fr-FR" sz="2800" dirty="0"/>
              <a:t>Trouvons individuellement dans nos vies ce qui peut faire rayonner notre foi</a:t>
            </a:r>
          </a:p>
          <a:p>
            <a:r>
              <a:rPr lang="fr-FR" sz="2800" dirty="0"/>
              <a:t>Vivons notre foi comme une force pour affronter les épreuves de la vie</a:t>
            </a:r>
          </a:p>
          <a:p>
            <a:r>
              <a:rPr lang="fr-FR" sz="2800" dirty="0"/>
              <a:t>Partageons notre vie avec les autres pour pouvoir leur annoncer le message du Christ</a:t>
            </a:r>
          </a:p>
          <a:p>
            <a:r>
              <a:rPr lang="fr-FR" sz="2800" dirty="0"/>
              <a:t>Soyons chaque jour conscients que la communauté nous porte et nous aide dans cette mission</a:t>
            </a:r>
          </a:p>
          <a:p>
            <a:r>
              <a:rPr lang="fr-FR" sz="2800" dirty="0"/>
              <a:t>Dégageons des espaces de parole où la liberté de chacun est ménagée, en appliquant cela en premier lieu aux jeunes</a:t>
            </a:r>
          </a:p>
          <a:p>
            <a:endParaRPr lang="fr-FR" sz="2800" dirty="0"/>
          </a:p>
          <a:p>
            <a:endParaRPr lang="fr-FR" sz="2800" dirty="0"/>
          </a:p>
          <a:p>
            <a:endParaRPr lang="fr-FR" sz="2000" dirty="0"/>
          </a:p>
          <a:p>
            <a:endParaRPr lang="fr-FR" sz="2800" dirty="0"/>
          </a:p>
          <a:p>
            <a:endParaRPr lang="fr-FR" sz="2800" dirty="0"/>
          </a:p>
          <a:p>
            <a:endParaRPr lang="fr-FR" sz="2800" dirty="0"/>
          </a:p>
          <a:p>
            <a:endParaRPr lang="fr-FR" sz="2800" dirty="0"/>
          </a:p>
        </p:txBody>
      </p:sp>
      <p:sp>
        <p:nvSpPr>
          <p:cNvPr id="6" name="Espace réservé du contenu 2"/>
          <p:cNvSpPr txBox="1">
            <a:spLocks/>
          </p:cNvSpPr>
          <p:nvPr/>
        </p:nvSpPr>
        <p:spPr>
          <a:xfrm>
            <a:off x="4744418" y="1403648"/>
            <a:ext cx="7344816" cy="648072"/>
          </a:xfrm>
          <a:prstGeom prst="rect">
            <a:avLst/>
          </a:prstGeom>
          <a:effectLst>
            <a:outerShdw blurRad="50800" dist="38100" dir="2700000" algn="tl" rotWithShape="0">
              <a:prstClr val="black">
                <a:alpha val="40000"/>
              </a:prstClr>
            </a:outerShdw>
          </a:effectLst>
        </p:spPr>
        <p:txBody>
          <a:bodyPr>
            <a:noAutofit/>
          </a:bodyPr>
          <a:lstStyle>
            <a:lvl1pPr marL="571500" marR="0" indent="-720000" algn="l" defTabSz="1451519" rtl="0" eaLnBrk="1" fontAlgn="auto" latinLnBrk="0" hangingPunct="1">
              <a:lnSpc>
                <a:spcPct val="85000"/>
              </a:lnSpc>
              <a:spcBef>
                <a:spcPts val="1800"/>
              </a:spcBef>
              <a:spcAft>
                <a:spcPts val="1800"/>
              </a:spcAft>
              <a:buClr>
                <a:srgbClr val="FF0000"/>
              </a:buClr>
              <a:buSzPct val="200000"/>
              <a:buFontTx/>
              <a:buBlip>
                <a:blip r:embed="rId3"/>
              </a:buBlip>
              <a:tabLst/>
              <a:defRPr sz="4000" kern="1200" spc="-50" baseline="0">
                <a:solidFill>
                  <a:schemeClr val="bg2">
                    <a:lumMod val="25000"/>
                  </a:schemeClr>
                </a:solidFill>
                <a:latin typeface="+mn-lt"/>
                <a:ea typeface="Tahoma" pitchFamily="34" charset="0"/>
                <a:cs typeface="Tahoma" pitchFamily="34" charset="0"/>
              </a:defRPr>
            </a:lvl1pPr>
            <a:lvl2pPr marL="1010368" marR="0" indent="-496717" algn="l" defTabSz="1451519" rtl="0" eaLnBrk="1" fontAlgn="auto" latinLnBrk="0" hangingPunct="1">
              <a:lnSpc>
                <a:spcPct val="85000"/>
              </a:lnSpc>
              <a:spcBef>
                <a:spcPts val="600"/>
              </a:spcBef>
              <a:spcAft>
                <a:spcPts val="600"/>
              </a:spcAft>
              <a:buClrTx/>
              <a:buSzTx/>
              <a:buFont typeface="Wingdings" panose="05000000000000000000" pitchFamily="2" charset="2"/>
              <a:buChar char="q"/>
              <a:tabLst/>
              <a:defRPr sz="3200" kern="1200" spc="-50" baseline="0">
                <a:solidFill>
                  <a:schemeClr val="bg2">
                    <a:lumMod val="25000"/>
                  </a:schemeClr>
                </a:solidFill>
                <a:latin typeface="+mn-lt"/>
                <a:ea typeface="Tahoma" pitchFamily="34" charset="0"/>
                <a:cs typeface="Tahoma" pitchFamily="34" charset="0"/>
              </a:defRPr>
            </a:lvl2pPr>
            <a:lvl3pPr marL="1317995" marR="0" indent="-409228" algn="l" defTabSz="1451519" rtl="0" eaLnBrk="1" fontAlgn="auto" latinLnBrk="0" hangingPunct="1">
              <a:lnSpc>
                <a:spcPct val="85000"/>
              </a:lnSpc>
              <a:spcBef>
                <a:spcPts val="600"/>
              </a:spcBef>
              <a:spcAft>
                <a:spcPts val="600"/>
              </a:spcAft>
              <a:buClrTx/>
              <a:buSzTx/>
              <a:buFont typeface="Courier New" pitchFamily="49" charset="0"/>
              <a:buChar char="o"/>
              <a:tabLst/>
              <a:defRPr sz="2800" kern="1200" spc="-50" baseline="0">
                <a:solidFill>
                  <a:schemeClr val="bg2">
                    <a:lumMod val="25000"/>
                  </a:schemeClr>
                </a:solidFill>
                <a:latin typeface="+mn-lt"/>
                <a:ea typeface="Tahoma" pitchFamily="34" charset="0"/>
                <a:cs typeface="Tahoma" pitchFamily="34" charset="0"/>
              </a:defRPr>
            </a:lvl3pPr>
            <a:lvl4pPr marL="1651000" marR="0" indent="-177800" algn="l" defTabSz="1451519" rtl="0" eaLnBrk="1" fontAlgn="auto" latinLnBrk="0" hangingPunct="1">
              <a:lnSpc>
                <a:spcPct val="85000"/>
              </a:lnSpc>
              <a:spcBef>
                <a:spcPts val="600"/>
              </a:spcBef>
              <a:spcAft>
                <a:spcPts val="600"/>
              </a:spcAft>
              <a:buClrTx/>
              <a:buSzTx/>
              <a:buFont typeface="Wingdings" panose="05000000000000000000" pitchFamily="2" charset="2"/>
              <a:buChar char="ü"/>
              <a:tabLst/>
              <a:defRPr sz="2400" kern="1200" spc="-50" baseline="0">
                <a:solidFill>
                  <a:schemeClr val="bg2">
                    <a:lumMod val="25000"/>
                  </a:schemeClr>
                </a:solidFill>
                <a:latin typeface="+mn-lt"/>
                <a:ea typeface="Tahoma" pitchFamily="34" charset="0"/>
                <a:cs typeface="Tahoma" pitchFamily="34" charset="0"/>
              </a:defRPr>
            </a:lvl4pPr>
            <a:lvl5pPr marL="2116138" marR="0" indent="-171450" algn="l" defTabSz="1451519" rtl="0" eaLnBrk="1" fontAlgn="auto" latinLnBrk="0" hangingPunct="1">
              <a:lnSpc>
                <a:spcPct val="85000"/>
              </a:lnSpc>
              <a:spcBef>
                <a:spcPts val="600"/>
              </a:spcBef>
              <a:spcAft>
                <a:spcPts val="600"/>
              </a:spcAft>
              <a:buClrTx/>
              <a:buSzTx/>
              <a:buFont typeface="Wingdings" panose="05000000000000000000" pitchFamily="2" charset="2"/>
              <a:buChar char="Ø"/>
              <a:tabLst/>
              <a:defRPr sz="1800" kern="1200" spc="-50" baseline="0">
                <a:solidFill>
                  <a:schemeClr val="bg2">
                    <a:lumMod val="25000"/>
                  </a:schemeClr>
                </a:solidFill>
                <a:latin typeface="+mn-lt"/>
                <a:ea typeface="Tahoma" pitchFamily="34" charset="0"/>
                <a:cs typeface="Tahoma" pitchFamily="34" charset="0"/>
              </a:defRPr>
            </a:lvl5pPr>
            <a:lvl6pPr marL="3991676"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17435"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443195"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168954"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9pPr>
          </a:lstStyle>
          <a:p>
            <a:pPr marL="0" indent="0">
              <a:buNone/>
            </a:pPr>
            <a:r>
              <a:rPr lang="fr-FR" sz="3200" dirty="0">
                <a:solidFill>
                  <a:schemeClr val="tx2">
                    <a:lumMod val="75000"/>
                  </a:schemeClr>
                </a:solidFill>
                <a:latin typeface="Lucida Calligraphy" panose="03010101010101010101" pitchFamily="66" charset="0"/>
              </a:rPr>
              <a:t>Les orientations dont nous rêvons</a:t>
            </a:r>
          </a:p>
        </p:txBody>
      </p:sp>
    </p:spTree>
    <p:extLst>
      <p:ext uri="{BB962C8B-B14F-4D97-AF65-F5344CB8AC3E}">
        <p14:creationId xmlns:p14="http://schemas.microsoft.com/office/powerpoint/2010/main" val="3278117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5680522" y="395536"/>
            <a:ext cx="5400600" cy="965076"/>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a:lnSpc>
                <a:spcPct val="100000"/>
              </a:lnSpc>
              <a:spcBef>
                <a:spcPts val="0"/>
              </a:spcBef>
            </a:pPr>
            <a:br>
              <a:rPr lang="fr-FR" b="1" dirty="0"/>
            </a:br>
            <a:r>
              <a:rPr lang="fr-FR" b="1" dirty="0"/>
              <a:t> </a:t>
            </a:r>
            <a:r>
              <a:rPr lang="fr-FR" dirty="0"/>
              <a:t>Pilier</a:t>
            </a:r>
            <a:r>
              <a:rPr lang="fr-FR" b="1" dirty="0"/>
              <a:t> Annoncer</a:t>
            </a:r>
          </a:p>
        </p:txBody>
      </p:sp>
      <p:sp>
        <p:nvSpPr>
          <p:cNvPr id="4" name="Espace réservé du contenu 2"/>
          <p:cNvSpPr>
            <a:spLocks noGrp="1"/>
          </p:cNvSpPr>
          <p:nvPr>
            <p:ph idx="1"/>
          </p:nvPr>
        </p:nvSpPr>
        <p:spPr>
          <a:xfrm>
            <a:off x="855986" y="2483768"/>
            <a:ext cx="15193688" cy="3917404"/>
          </a:xfrm>
        </p:spPr>
        <p:txBody>
          <a:bodyPr>
            <a:normAutofit/>
          </a:bodyPr>
          <a:lstStyle/>
          <a:p>
            <a:r>
              <a:rPr lang="fr-FR" sz="2800" dirty="0"/>
              <a:t>Utilisons nos églises et en particulier les plus visitées comme premier lieu de rencontre pour l’annonce</a:t>
            </a:r>
          </a:p>
          <a:p>
            <a:r>
              <a:rPr lang="fr-FR" sz="2800" dirty="0"/>
              <a:t>Faisons toujours une place aux plus pauvres et aux plus fragiles</a:t>
            </a:r>
          </a:p>
          <a:p>
            <a:r>
              <a:rPr lang="fr-FR" sz="2800" dirty="0"/>
              <a:t>Développons la formation et la communication</a:t>
            </a:r>
          </a:p>
          <a:p>
            <a:r>
              <a:rPr lang="fr-FR" sz="2800" dirty="0"/>
              <a:t>Les axes principaux vers lesquels notre paroisse doit développer son pilier « Annoncer » sont donc :</a:t>
            </a:r>
          </a:p>
          <a:p>
            <a:endParaRPr lang="fr-FR" sz="2800" dirty="0"/>
          </a:p>
          <a:p>
            <a:endParaRPr lang="fr-FR" sz="2800" dirty="0"/>
          </a:p>
          <a:p>
            <a:endParaRPr lang="fr-FR" sz="2800" dirty="0"/>
          </a:p>
          <a:p>
            <a:endParaRPr lang="fr-FR" sz="2000" dirty="0"/>
          </a:p>
          <a:p>
            <a:endParaRPr lang="fr-FR" sz="2800" dirty="0"/>
          </a:p>
          <a:p>
            <a:endParaRPr lang="fr-FR" sz="2800" dirty="0"/>
          </a:p>
          <a:p>
            <a:endParaRPr lang="fr-FR" sz="2800" dirty="0"/>
          </a:p>
          <a:p>
            <a:endParaRPr lang="fr-FR" sz="2800" dirty="0"/>
          </a:p>
        </p:txBody>
      </p:sp>
      <p:sp>
        <p:nvSpPr>
          <p:cNvPr id="6" name="Espace réservé du contenu 2"/>
          <p:cNvSpPr txBox="1">
            <a:spLocks/>
          </p:cNvSpPr>
          <p:nvPr/>
        </p:nvSpPr>
        <p:spPr>
          <a:xfrm>
            <a:off x="4744418" y="1403648"/>
            <a:ext cx="7344816" cy="648072"/>
          </a:xfrm>
          <a:prstGeom prst="rect">
            <a:avLst/>
          </a:prstGeom>
          <a:effectLst>
            <a:outerShdw blurRad="50800" dist="38100" dir="2700000" algn="tl" rotWithShape="0">
              <a:prstClr val="black">
                <a:alpha val="40000"/>
              </a:prstClr>
            </a:outerShdw>
          </a:effectLst>
        </p:spPr>
        <p:txBody>
          <a:bodyPr>
            <a:noAutofit/>
          </a:bodyPr>
          <a:lstStyle>
            <a:lvl1pPr marL="571500" marR="0" indent="-720000" algn="l" defTabSz="1451519" rtl="0" eaLnBrk="1" fontAlgn="auto" latinLnBrk="0" hangingPunct="1">
              <a:lnSpc>
                <a:spcPct val="85000"/>
              </a:lnSpc>
              <a:spcBef>
                <a:spcPts val="1800"/>
              </a:spcBef>
              <a:spcAft>
                <a:spcPts val="1800"/>
              </a:spcAft>
              <a:buClr>
                <a:srgbClr val="FF0000"/>
              </a:buClr>
              <a:buSzPct val="200000"/>
              <a:buFontTx/>
              <a:buBlip>
                <a:blip r:embed="rId3"/>
              </a:buBlip>
              <a:tabLst/>
              <a:defRPr sz="4000" kern="1200" spc="-50" baseline="0">
                <a:solidFill>
                  <a:schemeClr val="bg2">
                    <a:lumMod val="25000"/>
                  </a:schemeClr>
                </a:solidFill>
                <a:latin typeface="+mn-lt"/>
                <a:ea typeface="Tahoma" pitchFamily="34" charset="0"/>
                <a:cs typeface="Tahoma" pitchFamily="34" charset="0"/>
              </a:defRPr>
            </a:lvl1pPr>
            <a:lvl2pPr marL="1010368" marR="0" indent="-496717" algn="l" defTabSz="1451519" rtl="0" eaLnBrk="1" fontAlgn="auto" latinLnBrk="0" hangingPunct="1">
              <a:lnSpc>
                <a:spcPct val="85000"/>
              </a:lnSpc>
              <a:spcBef>
                <a:spcPts val="600"/>
              </a:spcBef>
              <a:spcAft>
                <a:spcPts val="600"/>
              </a:spcAft>
              <a:buClrTx/>
              <a:buSzTx/>
              <a:buFont typeface="Wingdings" panose="05000000000000000000" pitchFamily="2" charset="2"/>
              <a:buChar char="q"/>
              <a:tabLst/>
              <a:defRPr sz="3200" kern="1200" spc="-50" baseline="0">
                <a:solidFill>
                  <a:schemeClr val="bg2">
                    <a:lumMod val="25000"/>
                  </a:schemeClr>
                </a:solidFill>
                <a:latin typeface="+mn-lt"/>
                <a:ea typeface="Tahoma" pitchFamily="34" charset="0"/>
                <a:cs typeface="Tahoma" pitchFamily="34" charset="0"/>
              </a:defRPr>
            </a:lvl2pPr>
            <a:lvl3pPr marL="1317995" marR="0" indent="-409228" algn="l" defTabSz="1451519" rtl="0" eaLnBrk="1" fontAlgn="auto" latinLnBrk="0" hangingPunct="1">
              <a:lnSpc>
                <a:spcPct val="85000"/>
              </a:lnSpc>
              <a:spcBef>
                <a:spcPts val="600"/>
              </a:spcBef>
              <a:spcAft>
                <a:spcPts val="600"/>
              </a:spcAft>
              <a:buClrTx/>
              <a:buSzTx/>
              <a:buFont typeface="Courier New" pitchFamily="49" charset="0"/>
              <a:buChar char="o"/>
              <a:tabLst/>
              <a:defRPr sz="2800" kern="1200" spc="-50" baseline="0">
                <a:solidFill>
                  <a:schemeClr val="bg2">
                    <a:lumMod val="25000"/>
                  </a:schemeClr>
                </a:solidFill>
                <a:latin typeface="+mn-lt"/>
                <a:ea typeface="Tahoma" pitchFamily="34" charset="0"/>
                <a:cs typeface="Tahoma" pitchFamily="34" charset="0"/>
              </a:defRPr>
            </a:lvl3pPr>
            <a:lvl4pPr marL="1651000" marR="0" indent="-177800" algn="l" defTabSz="1451519" rtl="0" eaLnBrk="1" fontAlgn="auto" latinLnBrk="0" hangingPunct="1">
              <a:lnSpc>
                <a:spcPct val="85000"/>
              </a:lnSpc>
              <a:spcBef>
                <a:spcPts val="600"/>
              </a:spcBef>
              <a:spcAft>
                <a:spcPts val="600"/>
              </a:spcAft>
              <a:buClrTx/>
              <a:buSzTx/>
              <a:buFont typeface="Wingdings" panose="05000000000000000000" pitchFamily="2" charset="2"/>
              <a:buChar char="ü"/>
              <a:tabLst/>
              <a:defRPr sz="2400" kern="1200" spc="-50" baseline="0">
                <a:solidFill>
                  <a:schemeClr val="bg2">
                    <a:lumMod val="25000"/>
                  </a:schemeClr>
                </a:solidFill>
                <a:latin typeface="+mn-lt"/>
                <a:ea typeface="Tahoma" pitchFamily="34" charset="0"/>
                <a:cs typeface="Tahoma" pitchFamily="34" charset="0"/>
              </a:defRPr>
            </a:lvl4pPr>
            <a:lvl5pPr marL="2116138" marR="0" indent="-171450" algn="l" defTabSz="1451519" rtl="0" eaLnBrk="1" fontAlgn="auto" latinLnBrk="0" hangingPunct="1">
              <a:lnSpc>
                <a:spcPct val="85000"/>
              </a:lnSpc>
              <a:spcBef>
                <a:spcPts val="600"/>
              </a:spcBef>
              <a:spcAft>
                <a:spcPts val="600"/>
              </a:spcAft>
              <a:buClrTx/>
              <a:buSzTx/>
              <a:buFont typeface="Wingdings" panose="05000000000000000000" pitchFamily="2" charset="2"/>
              <a:buChar char="Ø"/>
              <a:tabLst/>
              <a:defRPr sz="1800" kern="1200" spc="-50" baseline="0">
                <a:solidFill>
                  <a:schemeClr val="bg2">
                    <a:lumMod val="25000"/>
                  </a:schemeClr>
                </a:solidFill>
                <a:latin typeface="+mn-lt"/>
                <a:ea typeface="Tahoma" pitchFamily="34" charset="0"/>
                <a:cs typeface="Tahoma" pitchFamily="34" charset="0"/>
              </a:defRPr>
            </a:lvl5pPr>
            <a:lvl6pPr marL="3991676"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17435"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443195"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168954"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9pPr>
          </a:lstStyle>
          <a:p>
            <a:pPr marL="0" indent="0">
              <a:buNone/>
            </a:pPr>
            <a:r>
              <a:rPr lang="fr-FR" sz="3200" dirty="0">
                <a:solidFill>
                  <a:schemeClr val="tx2">
                    <a:lumMod val="75000"/>
                  </a:schemeClr>
                </a:solidFill>
                <a:latin typeface="Lucida Calligraphy" panose="03010101010101010101" pitchFamily="66" charset="0"/>
              </a:rPr>
              <a:t>Les orientations dont nous rêvons</a:t>
            </a:r>
          </a:p>
        </p:txBody>
      </p:sp>
      <p:sp>
        <p:nvSpPr>
          <p:cNvPr id="7" name="Espace réservé du contenu 2"/>
          <p:cNvSpPr txBox="1">
            <a:spLocks/>
          </p:cNvSpPr>
          <p:nvPr/>
        </p:nvSpPr>
        <p:spPr>
          <a:xfrm>
            <a:off x="1216026" y="6300192"/>
            <a:ext cx="6480720" cy="1944216"/>
          </a:xfrm>
          <a:prstGeom prst="rect">
            <a:avLst/>
          </a:prstGeom>
          <a:effectLst>
            <a:outerShdw blurRad="50800" dist="38100" dir="8100000" algn="tr" rotWithShape="0">
              <a:prstClr val="black">
                <a:alpha val="40000"/>
              </a:prstClr>
            </a:outerShdw>
          </a:effectLst>
        </p:spPr>
        <p:txBody>
          <a:bodyPr>
            <a:normAutofit/>
          </a:bodyPr>
          <a:lstStyle>
            <a:lvl1pPr marL="571500" marR="0" indent="-720000" algn="l" defTabSz="1451519" rtl="0" eaLnBrk="1" fontAlgn="auto" latinLnBrk="0" hangingPunct="1">
              <a:lnSpc>
                <a:spcPct val="85000"/>
              </a:lnSpc>
              <a:spcBef>
                <a:spcPts val="1800"/>
              </a:spcBef>
              <a:spcAft>
                <a:spcPts val="1800"/>
              </a:spcAft>
              <a:buClr>
                <a:srgbClr val="FF0000"/>
              </a:buClr>
              <a:buSzPct val="200000"/>
              <a:buFontTx/>
              <a:buBlip>
                <a:blip r:embed="rId3"/>
              </a:buBlip>
              <a:tabLst/>
              <a:defRPr sz="4000" kern="1200" spc="-50" baseline="0">
                <a:solidFill>
                  <a:schemeClr val="bg2">
                    <a:lumMod val="25000"/>
                  </a:schemeClr>
                </a:solidFill>
                <a:latin typeface="+mn-lt"/>
                <a:ea typeface="Tahoma" pitchFamily="34" charset="0"/>
                <a:cs typeface="Tahoma" pitchFamily="34" charset="0"/>
              </a:defRPr>
            </a:lvl1pPr>
            <a:lvl2pPr marL="1010368" marR="0" indent="-496717" algn="l" defTabSz="1451519" rtl="0" eaLnBrk="1" fontAlgn="auto" latinLnBrk="0" hangingPunct="1">
              <a:lnSpc>
                <a:spcPct val="85000"/>
              </a:lnSpc>
              <a:spcBef>
                <a:spcPts val="600"/>
              </a:spcBef>
              <a:spcAft>
                <a:spcPts val="600"/>
              </a:spcAft>
              <a:buClrTx/>
              <a:buSzTx/>
              <a:buFont typeface="Wingdings" panose="05000000000000000000" pitchFamily="2" charset="2"/>
              <a:buChar char="q"/>
              <a:tabLst/>
              <a:defRPr sz="3200" kern="1200" spc="-50" baseline="0">
                <a:solidFill>
                  <a:schemeClr val="bg2">
                    <a:lumMod val="25000"/>
                  </a:schemeClr>
                </a:solidFill>
                <a:latin typeface="+mn-lt"/>
                <a:ea typeface="Tahoma" pitchFamily="34" charset="0"/>
                <a:cs typeface="Tahoma" pitchFamily="34" charset="0"/>
              </a:defRPr>
            </a:lvl2pPr>
            <a:lvl3pPr marL="1317995" marR="0" indent="-409228" algn="l" defTabSz="1451519" rtl="0" eaLnBrk="1" fontAlgn="auto" latinLnBrk="0" hangingPunct="1">
              <a:lnSpc>
                <a:spcPct val="85000"/>
              </a:lnSpc>
              <a:spcBef>
                <a:spcPts val="600"/>
              </a:spcBef>
              <a:spcAft>
                <a:spcPts val="600"/>
              </a:spcAft>
              <a:buClrTx/>
              <a:buSzTx/>
              <a:buFont typeface="Courier New" pitchFamily="49" charset="0"/>
              <a:buChar char="o"/>
              <a:tabLst/>
              <a:defRPr sz="2800" kern="1200" spc="-50" baseline="0">
                <a:solidFill>
                  <a:schemeClr val="bg2">
                    <a:lumMod val="25000"/>
                  </a:schemeClr>
                </a:solidFill>
                <a:latin typeface="+mn-lt"/>
                <a:ea typeface="Tahoma" pitchFamily="34" charset="0"/>
                <a:cs typeface="Tahoma" pitchFamily="34" charset="0"/>
              </a:defRPr>
            </a:lvl3pPr>
            <a:lvl4pPr marL="1651000" marR="0" indent="-177800" algn="l" defTabSz="1451519" rtl="0" eaLnBrk="1" fontAlgn="auto" latinLnBrk="0" hangingPunct="1">
              <a:lnSpc>
                <a:spcPct val="85000"/>
              </a:lnSpc>
              <a:spcBef>
                <a:spcPts val="600"/>
              </a:spcBef>
              <a:spcAft>
                <a:spcPts val="600"/>
              </a:spcAft>
              <a:buClrTx/>
              <a:buSzTx/>
              <a:buFont typeface="Wingdings" panose="05000000000000000000" pitchFamily="2" charset="2"/>
              <a:buChar char="ü"/>
              <a:tabLst/>
              <a:defRPr sz="2400" kern="1200" spc="-50" baseline="0">
                <a:solidFill>
                  <a:schemeClr val="bg2">
                    <a:lumMod val="25000"/>
                  </a:schemeClr>
                </a:solidFill>
                <a:latin typeface="+mn-lt"/>
                <a:ea typeface="Tahoma" pitchFamily="34" charset="0"/>
                <a:cs typeface="Tahoma" pitchFamily="34" charset="0"/>
              </a:defRPr>
            </a:lvl4pPr>
            <a:lvl5pPr marL="2116138" marR="0" indent="-171450" algn="l" defTabSz="1451519" rtl="0" eaLnBrk="1" fontAlgn="auto" latinLnBrk="0" hangingPunct="1">
              <a:lnSpc>
                <a:spcPct val="85000"/>
              </a:lnSpc>
              <a:spcBef>
                <a:spcPts val="600"/>
              </a:spcBef>
              <a:spcAft>
                <a:spcPts val="600"/>
              </a:spcAft>
              <a:buClrTx/>
              <a:buSzTx/>
              <a:buFont typeface="Wingdings" panose="05000000000000000000" pitchFamily="2" charset="2"/>
              <a:buChar char="Ø"/>
              <a:tabLst/>
              <a:defRPr sz="1800" kern="1200" spc="-50" baseline="0">
                <a:solidFill>
                  <a:schemeClr val="bg2">
                    <a:lumMod val="25000"/>
                  </a:schemeClr>
                </a:solidFill>
                <a:latin typeface="+mn-lt"/>
                <a:ea typeface="Tahoma" pitchFamily="34" charset="0"/>
                <a:cs typeface="Tahoma" pitchFamily="34" charset="0"/>
              </a:defRPr>
            </a:lvl5pPr>
            <a:lvl6pPr marL="3991676"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17435"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443195"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168954"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9pPr>
          </a:lstStyle>
          <a:p>
            <a:pPr lvl="1"/>
            <a:r>
              <a:rPr lang="fr-FR" sz="2000" i="1" dirty="0">
                <a:solidFill>
                  <a:srgbClr val="FF0000"/>
                </a:solidFill>
              </a:rPr>
              <a:t>Le dynamisme et l’engagement</a:t>
            </a:r>
          </a:p>
          <a:p>
            <a:pPr lvl="1"/>
            <a:r>
              <a:rPr lang="fr-FR" sz="2000" i="1" dirty="0">
                <a:solidFill>
                  <a:srgbClr val="FF0000"/>
                </a:solidFill>
              </a:rPr>
              <a:t>La communauté</a:t>
            </a:r>
          </a:p>
          <a:p>
            <a:pPr lvl="1"/>
            <a:r>
              <a:rPr lang="fr-FR" sz="2000" i="1" dirty="0">
                <a:solidFill>
                  <a:srgbClr val="FF0000"/>
                </a:solidFill>
              </a:rPr>
              <a:t>La jeunesse</a:t>
            </a:r>
          </a:p>
          <a:p>
            <a:pPr lvl="1"/>
            <a:r>
              <a:rPr lang="fr-FR" sz="2000" i="1" dirty="0">
                <a:solidFill>
                  <a:srgbClr val="FF0000"/>
                </a:solidFill>
              </a:rPr>
              <a:t>La mission</a:t>
            </a:r>
          </a:p>
          <a:p>
            <a:pPr marL="513651" lvl="1" indent="0">
              <a:buFont typeface="Wingdings" panose="05000000000000000000" pitchFamily="2" charset="2"/>
              <a:buNone/>
            </a:pPr>
            <a:endParaRPr lang="fr-FR" sz="2000" dirty="0"/>
          </a:p>
          <a:p>
            <a:endParaRPr lang="fr-FR" sz="2800" dirty="0"/>
          </a:p>
          <a:p>
            <a:endParaRPr lang="fr-FR" sz="2800" dirty="0"/>
          </a:p>
          <a:p>
            <a:endParaRPr lang="fr-FR" sz="2800" dirty="0"/>
          </a:p>
          <a:p>
            <a:endParaRPr lang="fr-FR" sz="2800" dirty="0"/>
          </a:p>
        </p:txBody>
      </p:sp>
      <p:sp>
        <p:nvSpPr>
          <p:cNvPr id="8" name="Espace réservé du contenu 2"/>
          <p:cNvSpPr txBox="1">
            <a:spLocks/>
          </p:cNvSpPr>
          <p:nvPr/>
        </p:nvSpPr>
        <p:spPr>
          <a:xfrm>
            <a:off x="9208914" y="6300192"/>
            <a:ext cx="6480720" cy="1944216"/>
          </a:xfrm>
          <a:prstGeom prst="rect">
            <a:avLst/>
          </a:prstGeom>
          <a:effectLst>
            <a:outerShdw blurRad="50800" dist="38100" dir="8100000" algn="tr" rotWithShape="0">
              <a:prstClr val="black">
                <a:alpha val="40000"/>
              </a:prstClr>
            </a:outerShdw>
          </a:effectLst>
        </p:spPr>
        <p:txBody>
          <a:bodyPr>
            <a:normAutofit/>
          </a:bodyPr>
          <a:lstStyle>
            <a:lvl1pPr marL="571500" marR="0" indent="-720000" algn="l" defTabSz="1451519" rtl="0" eaLnBrk="1" fontAlgn="auto" latinLnBrk="0" hangingPunct="1">
              <a:lnSpc>
                <a:spcPct val="85000"/>
              </a:lnSpc>
              <a:spcBef>
                <a:spcPts val="1800"/>
              </a:spcBef>
              <a:spcAft>
                <a:spcPts val="1800"/>
              </a:spcAft>
              <a:buClr>
                <a:srgbClr val="FF0000"/>
              </a:buClr>
              <a:buSzPct val="200000"/>
              <a:buFontTx/>
              <a:buBlip>
                <a:blip r:embed="rId3"/>
              </a:buBlip>
              <a:tabLst/>
              <a:defRPr sz="4000" kern="1200" spc="-50" baseline="0">
                <a:solidFill>
                  <a:schemeClr val="bg2">
                    <a:lumMod val="25000"/>
                  </a:schemeClr>
                </a:solidFill>
                <a:latin typeface="+mn-lt"/>
                <a:ea typeface="Tahoma" pitchFamily="34" charset="0"/>
                <a:cs typeface="Tahoma" pitchFamily="34" charset="0"/>
              </a:defRPr>
            </a:lvl1pPr>
            <a:lvl2pPr marL="1010368" marR="0" indent="-496717" algn="l" defTabSz="1451519" rtl="0" eaLnBrk="1" fontAlgn="auto" latinLnBrk="0" hangingPunct="1">
              <a:lnSpc>
                <a:spcPct val="85000"/>
              </a:lnSpc>
              <a:spcBef>
                <a:spcPts val="600"/>
              </a:spcBef>
              <a:spcAft>
                <a:spcPts val="600"/>
              </a:spcAft>
              <a:buClrTx/>
              <a:buSzTx/>
              <a:buFont typeface="Wingdings" panose="05000000000000000000" pitchFamily="2" charset="2"/>
              <a:buChar char="q"/>
              <a:tabLst/>
              <a:defRPr sz="3200" kern="1200" spc="-50" baseline="0">
                <a:solidFill>
                  <a:schemeClr val="bg2">
                    <a:lumMod val="25000"/>
                  </a:schemeClr>
                </a:solidFill>
                <a:latin typeface="+mn-lt"/>
                <a:ea typeface="Tahoma" pitchFamily="34" charset="0"/>
                <a:cs typeface="Tahoma" pitchFamily="34" charset="0"/>
              </a:defRPr>
            </a:lvl2pPr>
            <a:lvl3pPr marL="1317995" marR="0" indent="-409228" algn="l" defTabSz="1451519" rtl="0" eaLnBrk="1" fontAlgn="auto" latinLnBrk="0" hangingPunct="1">
              <a:lnSpc>
                <a:spcPct val="85000"/>
              </a:lnSpc>
              <a:spcBef>
                <a:spcPts val="600"/>
              </a:spcBef>
              <a:spcAft>
                <a:spcPts val="600"/>
              </a:spcAft>
              <a:buClrTx/>
              <a:buSzTx/>
              <a:buFont typeface="Courier New" pitchFamily="49" charset="0"/>
              <a:buChar char="o"/>
              <a:tabLst/>
              <a:defRPr sz="2800" kern="1200" spc="-50" baseline="0">
                <a:solidFill>
                  <a:schemeClr val="bg2">
                    <a:lumMod val="25000"/>
                  </a:schemeClr>
                </a:solidFill>
                <a:latin typeface="+mn-lt"/>
                <a:ea typeface="Tahoma" pitchFamily="34" charset="0"/>
                <a:cs typeface="Tahoma" pitchFamily="34" charset="0"/>
              </a:defRPr>
            </a:lvl3pPr>
            <a:lvl4pPr marL="1651000" marR="0" indent="-177800" algn="l" defTabSz="1451519" rtl="0" eaLnBrk="1" fontAlgn="auto" latinLnBrk="0" hangingPunct="1">
              <a:lnSpc>
                <a:spcPct val="85000"/>
              </a:lnSpc>
              <a:spcBef>
                <a:spcPts val="600"/>
              </a:spcBef>
              <a:spcAft>
                <a:spcPts val="600"/>
              </a:spcAft>
              <a:buClrTx/>
              <a:buSzTx/>
              <a:buFont typeface="Wingdings" panose="05000000000000000000" pitchFamily="2" charset="2"/>
              <a:buChar char="ü"/>
              <a:tabLst/>
              <a:defRPr sz="2400" kern="1200" spc="-50" baseline="0">
                <a:solidFill>
                  <a:schemeClr val="bg2">
                    <a:lumMod val="25000"/>
                  </a:schemeClr>
                </a:solidFill>
                <a:latin typeface="+mn-lt"/>
                <a:ea typeface="Tahoma" pitchFamily="34" charset="0"/>
                <a:cs typeface="Tahoma" pitchFamily="34" charset="0"/>
              </a:defRPr>
            </a:lvl4pPr>
            <a:lvl5pPr marL="2116138" marR="0" indent="-171450" algn="l" defTabSz="1451519" rtl="0" eaLnBrk="1" fontAlgn="auto" latinLnBrk="0" hangingPunct="1">
              <a:lnSpc>
                <a:spcPct val="85000"/>
              </a:lnSpc>
              <a:spcBef>
                <a:spcPts val="600"/>
              </a:spcBef>
              <a:spcAft>
                <a:spcPts val="600"/>
              </a:spcAft>
              <a:buClrTx/>
              <a:buSzTx/>
              <a:buFont typeface="Wingdings" panose="05000000000000000000" pitchFamily="2" charset="2"/>
              <a:buChar char="Ø"/>
              <a:tabLst/>
              <a:defRPr sz="1800" kern="1200" spc="-50" baseline="0">
                <a:solidFill>
                  <a:schemeClr val="bg2">
                    <a:lumMod val="25000"/>
                  </a:schemeClr>
                </a:solidFill>
                <a:latin typeface="+mn-lt"/>
                <a:ea typeface="Tahoma" pitchFamily="34" charset="0"/>
                <a:cs typeface="Tahoma" pitchFamily="34" charset="0"/>
              </a:defRPr>
            </a:lvl5pPr>
            <a:lvl6pPr marL="3991676"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17435"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443195"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168954"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9pPr>
          </a:lstStyle>
          <a:p>
            <a:pPr lvl="1"/>
            <a:r>
              <a:rPr lang="fr-FR" sz="2000" i="1" dirty="0">
                <a:solidFill>
                  <a:srgbClr val="FF0000"/>
                </a:solidFill>
              </a:rPr>
              <a:t>La liberté</a:t>
            </a:r>
          </a:p>
          <a:p>
            <a:pPr lvl="1"/>
            <a:r>
              <a:rPr lang="fr-FR" sz="2000" i="1" dirty="0">
                <a:solidFill>
                  <a:srgbClr val="FF0000"/>
                </a:solidFill>
              </a:rPr>
              <a:t>La spiritualité</a:t>
            </a:r>
          </a:p>
          <a:p>
            <a:pPr lvl="1"/>
            <a:r>
              <a:rPr lang="fr-FR" sz="2000" i="1" dirty="0">
                <a:solidFill>
                  <a:srgbClr val="FF0000"/>
                </a:solidFill>
              </a:rPr>
              <a:t>La communication</a:t>
            </a:r>
          </a:p>
          <a:p>
            <a:pPr lvl="1"/>
            <a:r>
              <a:rPr lang="fr-FR" sz="2000" i="1" dirty="0">
                <a:solidFill>
                  <a:srgbClr val="FF0000"/>
                </a:solidFill>
              </a:rPr>
              <a:t>L’ouverture</a:t>
            </a:r>
          </a:p>
          <a:p>
            <a:endParaRPr lang="fr-FR" sz="2800" dirty="0"/>
          </a:p>
          <a:p>
            <a:endParaRPr lang="fr-FR" sz="2800" dirty="0"/>
          </a:p>
          <a:p>
            <a:endParaRPr lang="fr-FR" sz="2800" dirty="0"/>
          </a:p>
          <a:p>
            <a:endParaRPr lang="fr-FR" sz="2800" dirty="0"/>
          </a:p>
        </p:txBody>
      </p:sp>
    </p:spTree>
    <p:extLst>
      <p:ext uri="{BB962C8B-B14F-4D97-AF65-F5344CB8AC3E}">
        <p14:creationId xmlns:p14="http://schemas.microsoft.com/office/powerpoint/2010/main" val="3589232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855986" y="2483768"/>
            <a:ext cx="15193688" cy="6660232"/>
          </a:xfrm>
        </p:spPr>
        <p:txBody>
          <a:bodyPr>
            <a:normAutofit/>
          </a:bodyPr>
          <a:lstStyle/>
          <a:p>
            <a:r>
              <a:rPr lang="fr-FR" sz="2800" dirty="0"/>
              <a:t>Rester humbles et penser que nous représentons notre communauté paroissiale et l’Eglise dans son ensemble</a:t>
            </a:r>
          </a:p>
          <a:p>
            <a:r>
              <a:rPr lang="fr-FR" sz="2800" dirty="0"/>
              <a:t>Faire au quotidien de notre foi une force pour affronter et aider à affronter les épreuves</a:t>
            </a:r>
          </a:p>
          <a:p>
            <a:r>
              <a:rPr lang="fr-FR" sz="2800" dirty="0"/>
              <a:t>Savoir nous appuyer sur ceux qui peuvent nous aider au sein de la paroisse par leurs connaissances ou leur rayonnement</a:t>
            </a:r>
          </a:p>
          <a:p>
            <a:r>
              <a:rPr lang="fr-FR" sz="2800" dirty="0"/>
              <a:t>Maintenir le contact avec les familles après la préparation au mariage, le catéchisme ou l’aumônerie</a:t>
            </a:r>
          </a:p>
          <a:p>
            <a:r>
              <a:rPr lang="fr-FR" sz="2800" dirty="0"/>
              <a:t>Ouvrir les églises partout où c’est possible et y laisser en libre service la feuille paroissiale</a:t>
            </a:r>
          </a:p>
          <a:p>
            <a:r>
              <a:rPr lang="fr-FR" sz="2800" dirty="0"/>
              <a:t>Offrir des espaces de parole en marge des célébrations, principalement destinés aux jeunes, qui leur permettraient en toute liberté d’exprimer leurs attentes, leurs doutes ou leur questionnements</a:t>
            </a:r>
          </a:p>
        </p:txBody>
      </p:sp>
      <p:sp>
        <p:nvSpPr>
          <p:cNvPr id="7" name="Titre 1"/>
          <p:cNvSpPr txBox="1">
            <a:spLocks/>
          </p:cNvSpPr>
          <p:nvPr/>
        </p:nvSpPr>
        <p:spPr>
          <a:xfrm>
            <a:off x="5680522" y="395536"/>
            <a:ext cx="5400600" cy="965076"/>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0" tIns="0" rIns="0" bIns="0" rtlCol="0" anchor="b">
            <a:noAutofit/>
          </a:bodyPr>
          <a:lstStyle>
            <a:lvl1pPr algn="l" defTabSz="1451519" rtl="0" eaLnBrk="1" latinLnBrk="0" hangingPunct="1">
              <a:lnSpc>
                <a:spcPct val="85000"/>
              </a:lnSpc>
              <a:spcBef>
                <a:spcPct val="0"/>
              </a:spcBef>
              <a:buNone/>
              <a:defRPr sz="6000" kern="1200" spc="-150" baseline="0">
                <a:solidFill>
                  <a:schemeClr val="bg2">
                    <a:lumMod val="25000"/>
                  </a:schemeClr>
                </a:solidFill>
                <a:latin typeface="+mj-lt"/>
                <a:ea typeface="Tahoma" pitchFamily="34" charset="0"/>
                <a:cs typeface="Tahoma" pitchFamily="34" charset="0"/>
              </a:defRPr>
            </a:lvl1pPr>
          </a:lstStyle>
          <a:p>
            <a:pPr algn="ctr">
              <a:lnSpc>
                <a:spcPct val="100000"/>
              </a:lnSpc>
              <a:spcBef>
                <a:spcPts val="0"/>
              </a:spcBef>
            </a:pPr>
            <a:br>
              <a:rPr lang="fr-FR" b="1"/>
            </a:br>
            <a:r>
              <a:rPr lang="fr-FR" b="1"/>
              <a:t> </a:t>
            </a:r>
            <a:r>
              <a:rPr lang="fr-FR"/>
              <a:t>Pilier</a:t>
            </a:r>
            <a:r>
              <a:rPr lang="fr-FR" b="1"/>
              <a:t> Annoncer</a:t>
            </a:r>
            <a:endParaRPr lang="fr-FR" b="1" dirty="0"/>
          </a:p>
        </p:txBody>
      </p:sp>
      <p:sp>
        <p:nvSpPr>
          <p:cNvPr id="8" name="Espace réservé du contenu 2"/>
          <p:cNvSpPr txBox="1">
            <a:spLocks/>
          </p:cNvSpPr>
          <p:nvPr/>
        </p:nvSpPr>
        <p:spPr>
          <a:xfrm>
            <a:off x="3448274" y="1403648"/>
            <a:ext cx="8856984" cy="648072"/>
          </a:xfrm>
          <a:prstGeom prst="rect">
            <a:avLst/>
          </a:prstGeom>
          <a:effectLst>
            <a:outerShdw blurRad="50800" dist="38100" dir="2700000" algn="tl" rotWithShape="0">
              <a:prstClr val="black">
                <a:alpha val="40000"/>
              </a:prstClr>
            </a:outerShdw>
          </a:effectLst>
        </p:spPr>
        <p:txBody>
          <a:bodyPr>
            <a:noAutofit/>
          </a:bodyPr>
          <a:lstStyle>
            <a:lvl1pPr marL="571500" marR="0" indent="-720000" algn="l" defTabSz="1451519" rtl="0" eaLnBrk="1" fontAlgn="auto" latinLnBrk="0" hangingPunct="1">
              <a:lnSpc>
                <a:spcPct val="85000"/>
              </a:lnSpc>
              <a:spcBef>
                <a:spcPts val="1800"/>
              </a:spcBef>
              <a:spcAft>
                <a:spcPts val="1800"/>
              </a:spcAft>
              <a:buClr>
                <a:srgbClr val="FF0000"/>
              </a:buClr>
              <a:buSzPct val="200000"/>
              <a:buFontTx/>
              <a:buBlip>
                <a:blip r:embed="rId3"/>
              </a:buBlip>
              <a:tabLst/>
              <a:defRPr sz="4000" kern="1200" spc="-50" baseline="0">
                <a:solidFill>
                  <a:schemeClr val="bg2">
                    <a:lumMod val="25000"/>
                  </a:schemeClr>
                </a:solidFill>
                <a:latin typeface="+mn-lt"/>
                <a:ea typeface="Tahoma" pitchFamily="34" charset="0"/>
                <a:cs typeface="Tahoma" pitchFamily="34" charset="0"/>
              </a:defRPr>
            </a:lvl1pPr>
            <a:lvl2pPr marL="1010368" marR="0" indent="-496717" algn="l" defTabSz="1451519" rtl="0" eaLnBrk="1" fontAlgn="auto" latinLnBrk="0" hangingPunct="1">
              <a:lnSpc>
                <a:spcPct val="85000"/>
              </a:lnSpc>
              <a:spcBef>
                <a:spcPts val="600"/>
              </a:spcBef>
              <a:spcAft>
                <a:spcPts val="600"/>
              </a:spcAft>
              <a:buClrTx/>
              <a:buSzTx/>
              <a:buFont typeface="Wingdings" panose="05000000000000000000" pitchFamily="2" charset="2"/>
              <a:buChar char="q"/>
              <a:tabLst/>
              <a:defRPr sz="3200" kern="1200" spc="-50" baseline="0">
                <a:solidFill>
                  <a:schemeClr val="bg2">
                    <a:lumMod val="25000"/>
                  </a:schemeClr>
                </a:solidFill>
                <a:latin typeface="+mn-lt"/>
                <a:ea typeface="Tahoma" pitchFamily="34" charset="0"/>
                <a:cs typeface="Tahoma" pitchFamily="34" charset="0"/>
              </a:defRPr>
            </a:lvl2pPr>
            <a:lvl3pPr marL="1317995" marR="0" indent="-409228" algn="l" defTabSz="1451519" rtl="0" eaLnBrk="1" fontAlgn="auto" latinLnBrk="0" hangingPunct="1">
              <a:lnSpc>
                <a:spcPct val="85000"/>
              </a:lnSpc>
              <a:spcBef>
                <a:spcPts val="600"/>
              </a:spcBef>
              <a:spcAft>
                <a:spcPts val="600"/>
              </a:spcAft>
              <a:buClrTx/>
              <a:buSzTx/>
              <a:buFont typeface="Courier New" pitchFamily="49" charset="0"/>
              <a:buChar char="o"/>
              <a:tabLst/>
              <a:defRPr sz="2800" kern="1200" spc="-50" baseline="0">
                <a:solidFill>
                  <a:schemeClr val="bg2">
                    <a:lumMod val="25000"/>
                  </a:schemeClr>
                </a:solidFill>
                <a:latin typeface="+mn-lt"/>
                <a:ea typeface="Tahoma" pitchFamily="34" charset="0"/>
                <a:cs typeface="Tahoma" pitchFamily="34" charset="0"/>
              </a:defRPr>
            </a:lvl3pPr>
            <a:lvl4pPr marL="1651000" marR="0" indent="-177800" algn="l" defTabSz="1451519" rtl="0" eaLnBrk="1" fontAlgn="auto" latinLnBrk="0" hangingPunct="1">
              <a:lnSpc>
                <a:spcPct val="85000"/>
              </a:lnSpc>
              <a:spcBef>
                <a:spcPts val="600"/>
              </a:spcBef>
              <a:spcAft>
                <a:spcPts val="600"/>
              </a:spcAft>
              <a:buClrTx/>
              <a:buSzTx/>
              <a:buFont typeface="Wingdings" panose="05000000000000000000" pitchFamily="2" charset="2"/>
              <a:buChar char="ü"/>
              <a:tabLst/>
              <a:defRPr sz="2400" kern="1200" spc="-50" baseline="0">
                <a:solidFill>
                  <a:schemeClr val="bg2">
                    <a:lumMod val="25000"/>
                  </a:schemeClr>
                </a:solidFill>
                <a:latin typeface="+mn-lt"/>
                <a:ea typeface="Tahoma" pitchFamily="34" charset="0"/>
                <a:cs typeface="Tahoma" pitchFamily="34" charset="0"/>
              </a:defRPr>
            </a:lvl4pPr>
            <a:lvl5pPr marL="2116138" marR="0" indent="-171450" algn="l" defTabSz="1451519" rtl="0" eaLnBrk="1" fontAlgn="auto" latinLnBrk="0" hangingPunct="1">
              <a:lnSpc>
                <a:spcPct val="85000"/>
              </a:lnSpc>
              <a:spcBef>
                <a:spcPts val="600"/>
              </a:spcBef>
              <a:spcAft>
                <a:spcPts val="600"/>
              </a:spcAft>
              <a:buClrTx/>
              <a:buSzTx/>
              <a:buFont typeface="Wingdings" panose="05000000000000000000" pitchFamily="2" charset="2"/>
              <a:buChar char="Ø"/>
              <a:tabLst/>
              <a:defRPr sz="1800" kern="1200" spc="-50" baseline="0">
                <a:solidFill>
                  <a:schemeClr val="bg2">
                    <a:lumMod val="25000"/>
                  </a:schemeClr>
                </a:solidFill>
                <a:latin typeface="+mn-lt"/>
                <a:ea typeface="Tahoma" pitchFamily="34" charset="0"/>
                <a:cs typeface="Tahoma" pitchFamily="34" charset="0"/>
              </a:defRPr>
            </a:lvl5pPr>
            <a:lvl6pPr marL="3991676"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17435"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443195"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168954"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9pPr>
          </a:lstStyle>
          <a:p>
            <a:pPr marL="0" indent="0" algn="ctr">
              <a:buNone/>
            </a:pPr>
            <a:r>
              <a:rPr lang="fr-FR" sz="3200" dirty="0">
                <a:solidFill>
                  <a:srgbClr val="00B050"/>
                </a:solidFill>
                <a:latin typeface="Lucida Calligraphy" panose="03010101010101010101" pitchFamily="66" charset="0"/>
              </a:rPr>
              <a:t>Les propositions de mise en œuvre </a:t>
            </a:r>
          </a:p>
        </p:txBody>
      </p:sp>
    </p:spTree>
    <p:extLst>
      <p:ext uri="{BB962C8B-B14F-4D97-AF65-F5344CB8AC3E}">
        <p14:creationId xmlns:p14="http://schemas.microsoft.com/office/powerpoint/2010/main" val="2100872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855986" y="2483768"/>
            <a:ext cx="15193688" cy="6660232"/>
          </a:xfrm>
        </p:spPr>
        <p:txBody>
          <a:bodyPr>
            <a:normAutofit/>
          </a:bodyPr>
          <a:lstStyle/>
          <a:p>
            <a:r>
              <a:rPr lang="fr-FR" sz="2800" dirty="0"/>
              <a:t>Assurer une présence dans les églises lors de manifestations importantes comme celles de </a:t>
            </a:r>
            <a:r>
              <a:rPr lang="fr-FR" sz="2800" dirty="0" err="1"/>
              <a:t>Oingt</a:t>
            </a:r>
            <a:r>
              <a:rPr lang="fr-FR" sz="2800" dirty="0"/>
              <a:t> par exemple (crèches, orgues,…)</a:t>
            </a:r>
          </a:p>
          <a:p>
            <a:r>
              <a:rPr lang="fr-FR" sz="2800" dirty="0"/>
              <a:t>Créer un petit groupe chargé de recenser et traiter les demandes d’une meilleure connaissance des textes</a:t>
            </a:r>
          </a:p>
          <a:p>
            <a:r>
              <a:rPr lang="fr-FR" sz="2800" dirty="0"/>
              <a:t>Profiter du port de la communion aux malades pour développer un partage avec eux sur les textes du jour</a:t>
            </a:r>
          </a:p>
          <a:p>
            <a:r>
              <a:rPr lang="fr-FR" sz="2800" dirty="0"/>
              <a:t>Poursuivre les groupes de réflexion comme le groupe Bible</a:t>
            </a:r>
          </a:p>
          <a:p>
            <a:r>
              <a:rPr lang="fr-FR" sz="2800" dirty="0"/>
              <a:t>Faire venir de manière régulière des intervenants reconnus pour leurs connaissances</a:t>
            </a:r>
          </a:p>
          <a:p>
            <a:r>
              <a:rPr lang="fr-FR" sz="2800" dirty="0"/>
              <a:t>Développer et renforcer la feuille paroissiale en y ajoutant des commentaires sur la liturgie et les textes</a:t>
            </a:r>
          </a:p>
          <a:p>
            <a:endParaRPr lang="fr-FR" sz="2800" dirty="0"/>
          </a:p>
        </p:txBody>
      </p:sp>
      <p:sp>
        <p:nvSpPr>
          <p:cNvPr id="7" name="Titre 1"/>
          <p:cNvSpPr txBox="1">
            <a:spLocks/>
          </p:cNvSpPr>
          <p:nvPr/>
        </p:nvSpPr>
        <p:spPr>
          <a:xfrm>
            <a:off x="5680522" y="395536"/>
            <a:ext cx="5400600" cy="965076"/>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0" tIns="0" rIns="0" bIns="0" rtlCol="0" anchor="b">
            <a:noAutofit/>
          </a:bodyPr>
          <a:lstStyle>
            <a:lvl1pPr algn="l" defTabSz="1451519" rtl="0" eaLnBrk="1" latinLnBrk="0" hangingPunct="1">
              <a:lnSpc>
                <a:spcPct val="85000"/>
              </a:lnSpc>
              <a:spcBef>
                <a:spcPct val="0"/>
              </a:spcBef>
              <a:buNone/>
              <a:defRPr sz="6000" kern="1200" spc="-150" baseline="0">
                <a:solidFill>
                  <a:schemeClr val="bg2">
                    <a:lumMod val="25000"/>
                  </a:schemeClr>
                </a:solidFill>
                <a:latin typeface="+mj-lt"/>
                <a:ea typeface="Tahoma" pitchFamily="34" charset="0"/>
                <a:cs typeface="Tahoma" pitchFamily="34" charset="0"/>
              </a:defRPr>
            </a:lvl1pPr>
          </a:lstStyle>
          <a:p>
            <a:pPr algn="ctr">
              <a:lnSpc>
                <a:spcPct val="100000"/>
              </a:lnSpc>
              <a:spcBef>
                <a:spcPts val="0"/>
              </a:spcBef>
            </a:pPr>
            <a:br>
              <a:rPr lang="fr-FR" b="1"/>
            </a:br>
            <a:r>
              <a:rPr lang="fr-FR" b="1"/>
              <a:t> </a:t>
            </a:r>
            <a:r>
              <a:rPr lang="fr-FR"/>
              <a:t>Pilier</a:t>
            </a:r>
            <a:r>
              <a:rPr lang="fr-FR" b="1"/>
              <a:t> Annoncer</a:t>
            </a:r>
            <a:endParaRPr lang="fr-FR" b="1" dirty="0"/>
          </a:p>
        </p:txBody>
      </p:sp>
      <p:sp>
        <p:nvSpPr>
          <p:cNvPr id="8" name="Espace réservé du contenu 2"/>
          <p:cNvSpPr txBox="1">
            <a:spLocks/>
          </p:cNvSpPr>
          <p:nvPr/>
        </p:nvSpPr>
        <p:spPr>
          <a:xfrm>
            <a:off x="3448274" y="1403648"/>
            <a:ext cx="8856984" cy="648072"/>
          </a:xfrm>
          <a:prstGeom prst="rect">
            <a:avLst/>
          </a:prstGeom>
          <a:effectLst>
            <a:outerShdw blurRad="50800" dist="38100" dir="2700000" algn="tl" rotWithShape="0">
              <a:prstClr val="black">
                <a:alpha val="40000"/>
              </a:prstClr>
            </a:outerShdw>
          </a:effectLst>
        </p:spPr>
        <p:txBody>
          <a:bodyPr>
            <a:noAutofit/>
          </a:bodyPr>
          <a:lstStyle>
            <a:lvl1pPr marL="571500" marR="0" indent="-720000" algn="l" defTabSz="1451519" rtl="0" eaLnBrk="1" fontAlgn="auto" latinLnBrk="0" hangingPunct="1">
              <a:lnSpc>
                <a:spcPct val="85000"/>
              </a:lnSpc>
              <a:spcBef>
                <a:spcPts val="1800"/>
              </a:spcBef>
              <a:spcAft>
                <a:spcPts val="1800"/>
              </a:spcAft>
              <a:buClr>
                <a:srgbClr val="FF0000"/>
              </a:buClr>
              <a:buSzPct val="200000"/>
              <a:buFontTx/>
              <a:buBlip>
                <a:blip r:embed="rId3"/>
              </a:buBlip>
              <a:tabLst/>
              <a:defRPr sz="4000" kern="1200" spc="-50" baseline="0">
                <a:solidFill>
                  <a:schemeClr val="bg2">
                    <a:lumMod val="25000"/>
                  </a:schemeClr>
                </a:solidFill>
                <a:latin typeface="+mn-lt"/>
                <a:ea typeface="Tahoma" pitchFamily="34" charset="0"/>
                <a:cs typeface="Tahoma" pitchFamily="34" charset="0"/>
              </a:defRPr>
            </a:lvl1pPr>
            <a:lvl2pPr marL="1010368" marR="0" indent="-496717" algn="l" defTabSz="1451519" rtl="0" eaLnBrk="1" fontAlgn="auto" latinLnBrk="0" hangingPunct="1">
              <a:lnSpc>
                <a:spcPct val="85000"/>
              </a:lnSpc>
              <a:spcBef>
                <a:spcPts val="600"/>
              </a:spcBef>
              <a:spcAft>
                <a:spcPts val="600"/>
              </a:spcAft>
              <a:buClrTx/>
              <a:buSzTx/>
              <a:buFont typeface="Wingdings" panose="05000000000000000000" pitchFamily="2" charset="2"/>
              <a:buChar char="q"/>
              <a:tabLst/>
              <a:defRPr sz="3200" kern="1200" spc="-50" baseline="0">
                <a:solidFill>
                  <a:schemeClr val="bg2">
                    <a:lumMod val="25000"/>
                  </a:schemeClr>
                </a:solidFill>
                <a:latin typeface="+mn-lt"/>
                <a:ea typeface="Tahoma" pitchFamily="34" charset="0"/>
                <a:cs typeface="Tahoma" pitchFamily="34" charset="0"/>
              </a:defRPr>
            </a:lvl2pPr>
            <a:lvl3pPr marL="1317995" marR="0" indent="-409228" algn="l" defTabSz="1451519" rtl="0" eaLnBrk="1" fontAlgn="auto" latinLnBrk="0" hangingPunct="1">
              <a:lnSpc>
                <a:spcPct val="85000"/>
              </a:lnSpc>
              <a:spcBef>
                <a:spcPts val="600"/>
              </a:spcBef>
              <a:spcAft>
                <a:spcPts val="600"/>
              </a:spcAft>
              <a:buClrTx/>
              <a:buSzTx/>
              <a:buFont typeface="Courier New" pitchFamily="49" charset="0"/>
              <a:buChar char="o"/>
              <a:tabLst/>
              <a:defRPr sz="2800" kern="1200" spc="-50" baseline="0">
                <a:solidFill>
                  <a:schemeClr val="bg2">
                    <a:lumMod val="25000"/>
                  </a:schemeClr>
                </a:solidFill>
                <a:latin typeface="+mn-lt"/>
                <a:ea typeface="Tahoma" pitchFamily="34" charset="0"/>
                <a:cs typeface="Tahoma" pitchFamily="34" charset="0"/>
              </a:defRPr>
            </a:lvl3pPr>
            <a:lvl4pPr marL="1651000" marR="0" indent="-177800" algn="l" defTabSz="1451519" rtl="0" eaLnBrk="1" fontAlgn="auto" latinLnBrk="0" hangingPunct="1">
              <a:lnSpc>
                <a:spcPct val="85000"/>
              </a:lnSpc>
              <a:spcBef>
                <a:spcPts val="600"/>
              </a:spcBef>
              <a:spcAft>
                <a:spcPts val="600"/>
              </a:spcAft>
              <a:buClrTx/>
              <a:buSzTx/>
              <a:buFont typeface="Wingdings" panose="05000000000000000000" pitchFamily="2" charset="2"/>
              <a:buChar char="ü"/>
              <a:tabLst/>
              <a:defRPr sz="2400" kern="1200" spc="-50" baseline="0">
                <a:solidFill>
                  <a:schemeClr val="bg2">
                    <a:lumMod val="25000"/>
                  </a:schemeClr>
                </a:solidFill>
                <a:latin typeface="+mn-lt"/>
                <a:ea typeface="Tahoma" pitchFamily="34" charset="0"/>
                <a:cs typeface="Tahoma" pitchFamily="34" charset="0"/>
              </a:defRPr>
            </a:lvl4pPr>
            <a:lvl5pPr marL="2116138" marR="0" indent="-171450" algn="l" defTabSz="1451519" rtl="0" eaLnBrk="1" fontAlgn="auto" latinLnBrk="0" hangingPunct="1">
              <a:lnSpc>
                <a:spcPct val="85000"/>
              </a:lnSpc>
              <a:spcBef>
                <a:spcPts val="600"/>
              </a:spcBef>
              <a:spcAft>
                <a:spcPts val="600"/>
              </a:spcAft>
              <a:buClrTx/>
              <a:buSzTx/>
              <a:buFont typeface="Wingdings" panose="05000000000000000000" pitchFamily="2" charset="2"/>
              <a:buChar char="Ø"/>
              <a:tabLst/>
              <a:defRPr sz="1800" kern="1200" spc="-50" baseline="0">
                <a:solidFill>
                  <a:schemeClr val="bg2">
                    <a:lumMod val="25000"/>
                  </a:schemeClr>
                </a:solidFill>
                <a:latin typeface="+mn-lt"/>
                <a:ea typeface="Tahoma" pitchFamily="34" charset="0"/>
                <a:cs typeface="Tahoma" pitchFamily="34" charset="0"/>
              </a:defRPr>
            </a:lvl5pPr>
            <a:lvl6pPr marL="3991676"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17435"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443195"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168954"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9pPr>
          </a:lstStyle>
          <a:p>
            <a:pPr marL="0" indent="0" algn="ctr">
              <a:buNone/>
            </a:pPr>
            <a:r>
              <a:rPr lang="fr-FR" sz="3200" dirty="0">
                <a:solidFill>
                  <a:srgbClr val="00B050"/>
                </a:solidFill>
                <a:latin typeface="Lucida Calligraphy" panose="03010101010101010101" pitchFamily="66" charset="0"/>
              </a:rPr>
              <a:t>Les propositions de mise en œuvre </a:t>
            </a:r>
          </a:p>
        </p:txBody>
      </p:sp>
    </p:spTree>
    <p:extLst>
      <p:ext uri="{BB962C8B-B14F-4D97-AF65-F5344CB8AC3E}">
        <p14:creationId xmlns:p14="http://schemas.microsoft.com/office/powerpoint/2010/main" val="1852206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855986" y="2483768"/>
            <a:ext cx="15193688" cy="6660232"/>
          </a:xfrm>
        </p:spPr>
        <p:txBody>
          <a:bodyPr>
            <a:normAutofit fontScale="40000" lnSpcReduction="20000"/>
          </a:bodyPr>
          <a:lstStyle/>
          <a:p>
            <a:pPr marL="0" indent="0">
              <a:buNone/>
            </a:pPr>
            <a:r>
              <a:rPr lang="fr-FR" sz="7200" i="1" dirty="0"/>
              <a:t>« Une première chose que je voulais souligner était la grande joie qui m’a habité de vous retrouver régulièrement pour échanger et travailler à notre projet paroissial. Je suis venu quelques fois en traînant les pieds et reparti toutes les fois enthousiaste.</a:t>
            </a:r>
            <a:br>
              <a:rPr lang="fr-FR" sz="7200" i="1" dirty="0"/>
            </a:br>
            <a:br>
              <a:rPr lang="fr-FR" sz="7200" i="1" dirty="0"/>
            </a:br>
            <a:r>
              <a:rPr lang="fr-FR" sz="7200" i="1" dirty="0"/>
              <a:t>Je me suis demandé longtemps pourquoi nous étions là et finalement ce que nous devions faire. Le projet que nous devions rédiger était flou mais petit à petit, tout s’est éclairé grâce à vous.</a:t>
            </a:r>
            <a:br>
              <a:rPr lang="fr-FR" sz="7200" i="1" dirty="0"/>
            </a:br>
            <a:br>
              <a:rPr lang="fr-FR" sz="7200" i="1" dirty="0"/>
            </a:br>
            <a:r>
              <a:rPr lang="fr-FR" sz="7200" i="1" dirty="0"/>
              <a:t>Cela a mis en lumière la grande importance du lien, de la rencontre et de l’échange. Apprendre à se connaître, s’écouter, échanger et construire.</a:t>
            </a:r>
            <a:br>
              <a:rPr lang="fr-FR" sz="7200" i="1" dirty="0"/>
            </a:br>
            <a:br>
              <a:rPr lang="fr-FR" sz="7200" i="1" dirty="0"/>
            </a:br>
            <a:r>
              <a:rPr lang="fr-FR" sz="7200" i="1" dirty="0"/>
              <a:t>Nous devons faire un grand effort pour aller vers l’autre et apprendre à se connaître. Notre ouverture et notre Joie doivent toucher les autres. Notre meilleur « outil » pour partir en mission est notre propre attitude, notre charité et générosité envers les autres. Notre vie elle-même doit témoigner de notre Joie d’être chrétien et ainsi porter témoignage.</a:t>
            </a:r>
            <a:br>
              <a:rPr lang="fr-FR" sz="7200" i="1" dirty="0"/>
            </a:br>
            <a:br>
              <a:rPr lang="fr-FR" sz="7200" i="1" dirty="0"/>
            </a:br>
            <a:r>
              <a:rPr lang="fr-FR" sz="7200" i="1" dirty="0"/>
              <a:t>Faire communauté est indispensable pour avancer.</a:t>
            </a:r>
          </a:p>
          <a:p>
            <a:pPr marL="0" indent="0">
              <a:buNone/>
            </a:pPr>
            <a:r>
              <a:rPr lang="fr-FR" sz="7200" i="1" dirty="0"/>
              <a:t>Nous avons aussi compris que Jésus, que l’Esprit Saint doivent habiter toutes nos actions et réflexions. L’Amour doit être au cœur de tout. »</a:t>
            </a:r>
          </a:p>
        </p:txBody>
      </p:sp>
      <p:sp>
        <p:nvSpPr>
          <p:cNvPr id="7" name="Titre 1"/>
          <p:cNvSpPr txBox="1">
            <a:spLocks/>
          </p:cNvSpPr>
          <p:nvPr/>
        </p:nvSpPr>
        <p:spPr>
          <a:xfrm>
            <a:off x="5680522" y="395536"/>
            <a:ext cx="5400600" cy="965076"/>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0" tIns="0" rIns="0" bIns="0" rtlCol="0" anchor="b">
            <a:noAutofit/>
          </a:bodyPr>
          <a:lstStyle>
            <a:lvl1pPr algn="l" defTabSz="1451519" rtl="0" eaLnBrk="1" latinLnBrk="0" hangingPunct="1">
              <a:lnSpc>
                <a:spcPct val="85000"/>
              </a:lnSpc>
              <a:spcBef>
                <a:spcPct val="0"/>
              </a:spcBef>
              <a:buNone/>
              <a:defRPr sz="6000" kern="1200" spc="-150" baseline="0">
                <a:solidFill>
                  <a:schemeClr val="bg2">
                    <a:lumMod val="25000"/>
                  </a:schemeClr>
                </a:solidFill>
                <a:latin typeface="+mj-lt"/>
                <a:ea typeface="Tahoma" pitchFamily="34" charset="0"/>
                <a:cs typeface="Tahoma" pitchFamily="34" charset="0"/>
              </a:defRPr>
            </a:lvl1pPr>
          </a:lstStyle>
          <a:p>
            <a:pPr algn="ctr">
              <a:lnSpc>
                <a:spcPct val="100000"/>
              </a:lnSpc>
              <a:spcBef>
                <a:spcPts val="0"/>
              </a:spcBef>
            </a:pPr>
            <a:br>
              <a:rPr lang="fr-FR" b="1" dirty="0"/>
            </a:br>
            <a:r>
              <a:rPr lang="fr-FR" b="1" dirty="0"/>
              <a:t> Témoignage</a:t>
            </a:r>
          </a:p>
        </p:txBody>
      </p:sp>
    </p:spTree>
    <p:extLst>
      <p:ext uri="{BB962C8B-B14F-4D97-AF65-F5344CB8AC3E}">
        <p14:creationId xmlns:p14="http://schemas.microsoft.com/office/powerpoint/2010/main" val="544661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2224138" y="2520280"/>
            <a:ext cx="13033448" cy="6444208"/>
          </a:xfrm>
        </p:spPr>
        <p:txBody>
          <a:bodyPr>
            <a:noAutofit/>
          </a:bodyPr>
          <a:lstStyle/>
          <a:p>
            <a:pPr marL="0" indent="0">
              <a:spcBef>
                <a:spcPts val="1200"/>
              </a:spcBef>
              <a:spcAft>
                <a:spcPts val="1200"/>
              </a:spcAft>
              <a:buNone/>
            </a:pPr>
            <a:r>
              <a:rPr lang="fr-FR" sz="2800" i="1" dirty="0"/>
              <a:t>Nous sommes une paroisse rurale, étendue et diverse.</a:t>
            </a:r>
          </a:p>
          <a:p>
            <a:pPr marL="0" indent="0">
              <a:spcBef>
                <a:spcPts val="1200"/>
              </a:spcBef>
              <a:spcAft>
                <a:spcPts val="1200"/>
              </a:spcAft>
              <a:buNone/>
            </a:pPr>
            <a:r>
              <a:rPr lang="fr-FR" sz="2800" i="1" dirty="0"/>
              <a:t>Nous voulons cheminer et faire Eglise ensemble, dans l’unité, </a:t>
            </a:r>
            <a:br>
              <a:rPr lang="fr-FR" sz="2800" i="1" dirty="0"/>
            </a:br>
            <a:r>
              <a:rPr lang="fr-FR" sz="2800" i="1" dirty="0"/>
              <a:t>en plaçant le Christ et l’Evangile au cœur.</a:t>
            </a:r>
          </a:p>
          <a:p>
            <a:pPr marL="0" indent="0" algn="just">
              <a:spcBef>
                <a:spcPts val="1200"/>
              </a:spcBef>
              <a:spcAft>
                <a:spcPts val="1200"/>
              </a:spcAft>
              <a:buNone/>
            </a:pPr>
            <a:r>
              <a:rPr lang="fr-FR" sz="2800" i="1" dirty="0"/>
              <a:t>Notre engagement commun est de construire une paroisse accueillante et ouverte, solidaire et fraternelle, joyeuse et dynamique.</a:t>
            </a:r>
          </a:p>
          <a:p>
            <a:pPr marL="0" indent="0" algn="just">
              <a:spcAft>
                <a:spcPts val="0"/>
              </a:spcAft>
              <a:buNone/>
            </a:pPr>
            <a:r>
              <a:rPr lang="fr-FR" sz="2800" i="1" dirty="0"/>
              <a:t>A l’image d’une famille unie et heureuse d’exister qui partage des valeurs et prie ensemble, se met au service de ses enfants qu’elle oriente et fait grandir et rayonne autour d’elle, notre Paroisse construit son projet sur 3 piliers :</a:t>
            </a:r>
          </a:p>
          <a:p>
            <a:pPr marL="0" indent="0" algn="ctr">
              <a:spcBef>
                <a:spcPts val="0"/>
              </a:spcBef>
              <a:spcAft>
                <a:spcPts val="1200"/>
              </a:spcAft>
              <a:buNone/>
            </a:pPr>
            <a:br>
              <a:rPr lang="fr-FR" sz="2800" dirty="0"/>
            </a:br>
            <a:r>
              <a:rPr lang="fr-FR" sz="2800" dirty="0"/>
              <a:t> </a:t>
            </a:r>
            <a:r>
              <a:rPr lang="fr-FR" sz="2800" b="1" dirty="0"/>
              <a:t>PRIER,	   SERVIR,     ANNONCER</a:t>
            </a:r>
            <a:r>
              <a:rPr lang="fr-FR" sz="2800" dirty="0"/>
              <a:t>,</a:t>
            </a:r>
            <a:br>
              <a:rPr lang="fr-FR" sz="2800" dirty="0"/>
            </a:br>
            <a:br>
              <a:rPr lang="fr-FR" sz="2800" dirty="0"/>
            </a:br>
            <a:r>
              <a:rPr lang="fr-FR" sz="2800" i="1" dirty="0"/>
              <a:t>qui renvoient aux 3 missions auxquelles nous sommes appelés par notre baptême :</a:t>
            </a:r>
            <a:br>
              <a:rPr lang="fr-FR" sz="2800" dirty="0"/>
            </a:br>
            <a:br>
              <a:rPr lang="fr-FR" sz="2800" dirty="0"/>
            </a:br>
            <a:r>
              <a:rPr lang="fr-FR" sz="2800" b="1" dirty="0"/>
              <a:t>PRÊTRE,</a:t>
            </a:r>
            <a:r>
              <a:rPr lang="fr-FR" sz="2800" dirty="0"/>
              <a:t>      </a:t>
            </a:r>
            <a:r>
              <a:rPr lang="fr-FR" sz="2800" b="1" dirty="0"/>
              <a:t>ROI,</a:t>
            </a:r>
            <a:r>
              <a:rPr lang="fr-FR" sz="2800" dirty="0"/>
              <a:t>       </a:t>
            </a:r>
            <a:r>
              <a:rPr lang="fr-FR" sz="2800" b="1" dirty="0"/>
              <a:t>PROPHÈTE</a:t>
            </a:r>
            <a:r>
              <a:rPr lang="fr-FR" sz="2800" dirty="0"/>
              <a:t> </a:t>
            </a:r>
          </a:p>
          <a:p>
            <a:endParaRPr lang="fr-FR" sz="3200" dirty="0"/>
          </a:p>
          <a:p>
            <a:endParaRPr lang="fr-FR" sz="3200" dirty="0"/>
          </a:p>
          <a:p>
            <a:pPr lvl="1"/>
            <a:endParaRPr lang="fr-FR" sz="2000" dirty="0"/>
          </a:p>
        </p:txBody>
      </p:sp>
      <p:sp>
        <p:nvSpPr>
          <p:cNvPr id="7" name="Rectangle 6"/>
          <p:cNvSpPr/>
          <p:nvPr/>
        </p:nvSpPr>
        <p:spPr>
          <a:xfrm>
            <a:off x="2512170" y="467544"/>
            <a:ext cx="10746612" cy="923330"/>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5400" b="1" i="0" u="none" strike="noStrike" kern="0" cap="none" spc="0" normalizeH="0" noProof="0" dirty="0">
                <a:ln>
                  <a:noFill/>
                </a:ln>
                <a:solidFill>
                  <a:srgbClr val="A84677"/>
                </a:solidFill>
                <a:effectLst>
                  <a:outerShdw blurRad="38100" dist="38100" dir="2700000" algn="tl">
                    <a:srgbClr val="000000">
                      <a:alpha val="43137"/>
                    </a:srgbClr>
                  </a:outerShdw>
                </a:effectLst>
                <a:uLnTx/>
                <a:uFillTx/>
                <a:latin typeface="Arial" pitchFamily="34" charset="0"/>
                <a:ea typeface="+mj-ea"/>
                <a:cs typeface="Arial" pitchFamily="34" charset="0"/>
              </a:rPr>
              <a:t>Projet paroissial</a:t>
            </a:r>
            <a:endParaRPr kumimoji="0" lang="fr-FR" sz="5400" b="0" i="0" u="none" strike="noStrike" kern="0" cap="none" spc="0" normalizeH="0" noProof="0" dirty="0">
              <a:ln>
                <a:noFill/>
              </a:ln>
              <a:solidFill>
                <a:srgbClr val="A84677"/>
              </a:solidFill>
              <a:effectLst/>
              <a:uLnTx/>
              <a:uFillTx/>
            </a:endParaRPr>
          </a:p>
        </p:txBody>
      </p:sp>
    </p:spTree>
    <p:extLst>
      <p:ext uri="{BB962C8B-B14F-4D97-AF65-F5344CB8AC3E}">
        <p14:creationId xmlns:p14="http://schemas.microsoft.com/office/powerpoint/2010/main" val="1719289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1216026" y="2520280"/>
            <a:ext cx="14041560" cy="6623720"/>
          </a:xfrm>
        </p:spPr>
        <p:txBody>
          <a:bodyPr>
            <a:normAutofit fontScale="85000" lnSpcReduction="20000"/>
          </a:bodyPr>
          <a:lstStyle/>
          <a:p>
            <a:pPr marL="0" indent="0">
              <a:buNone/>
            </a:pPr>
            <a:r>
              <a:rPr lang="fr-FR" sz="3200" b="1" i="1" dirty="0">
                <a:latin typeface="Arial Narrow" panose="020B0606020202030204" pitchFamily="34" charset="0"/>
              </a:rPr>
              <a:t>	Prier</a:t>
            </a:r>
          </a:p>
          <a:p>
            <a:pPr marL="0" indent="0" algn="just">
              <a:spcBef>
                <a:spcPts val="600"/>
              </a:spcBef>
              <a:buNone/>
            </a:pPr>
            <a:r>
              <a:rPr lang="fr-FR" sz="3200" i="1" dirty="0">
                <a:solidFill>
                  <a:srgbClr val="000000"/>
                </a:solidFill>
                <a:latin typeface="Arial Narrow" panose="020B0606020202030204" pitchFamily="34" charset="0"/>
              </a:rPr>
              <a:t>Dans la liturgie et les propositions de prière faîtes par la paroisse, nous souhaitons que chaque membre de la communauté et chaque invité se sente accueilli, quelle que soit sa sensibilité. C’est le Christ qui nous rassemble, avec nos différences. Nous souhaitons donc des propositions de célébrations et de temps de prières variés, qui donnent une place aux enfants et aux jeunes, qui sachent accueillir les visiteurs et les “nouveaux”, et qui permettent à chacun de se sentir membre de la communauté, sur tout le territoire de la paroisse.</a:t>
            </a:r>
          </a:p>
          <a:p>
            <a:pPr marL="0" indent="0">
              <a:buNone/>
            </a:pPr>
            <a:r>
              <a:rPr lang="fr-FR" sz="3200" b="1" i="1" dirty="0">
                <a:solidFill>
                  <a:srgbClr val="000000"/>
                </a:solidFill>
                <a:latin typeface="Arial Narrow" panose="020B0606020202030204" pitchFamily="34" charset="0"/>
              </a:rPr>
              <a:t>	Servir</a:t>
            </a:r>
          </a:p>
          <a:p>
            <a:pPr marL="0" indent="0" algn="just">
              <a:spcBef>
                <a:spcPts val="600"/>
              </a:spcBef>
              <a:buNone/>
            </a:pPr>
            <a:r>
              <a:rPr lang="fr-FR" sz="3200" i="1" dirty="0">
                <a:solidFill>
                  <a:srgbClr val="000000"/>
                </a:solidFill>
                <a:latin typeface="Arial Narrow" panose="020B0606020202030204" pitchFamily="34" charset="0"/>
              </a:rPr>
              <a:t>Nous souhaitons que chaque membre de notre communauté prenne conscience qu’il est à même de servir. Le service le plus “simple” (par exemple prier pour un frère ou une sœur) portera des fruits. Osons nous demander les uns les autres de servir, osons servir dans la mesure de nos moyens, en toute humilité. Prenons conscience que demander à quelqu’un un service permet de lui donner une place et de l’accueillir.</a:t>
            </a:r>
          </a:p>
          <a:p>
            <a:pPr marL="0" indent="0">
              <a:buNone/>
            </a:pPr>
            <a:r>
              <a:rPr lang="fr-FR" sz="3200" b="1" i="1" dirty="0">
                <a:solidFill>
                  <a:srgbClr val="000000"/>
                </a:solidFill>
                <a:latin typeface="Arial Narrow" panose="020B0606020202030204" pitchFamily="34" charset="0"/>
              </a:rPr>
              <a:t>	Annoncer</a:t>
            </a:r>
          </a:p>
          <a:p>
            <a:pPr marL="0" indent="0" algn="just">
              <a:spcBef>
                <a:spcPts val="600"/>
              </a:spcBef>
              <a:buNone/>
            </a:pPr>
            <a:r>
              <a:rPr lang="fr-FR" sz="3200" i="1" dirty="0">
                <a:solidFill>
                  <a:srgbClr val="000000"/>
                </a:solidFill>
                <a:latin typeface="Arial Narrow" panose="020B0606020202030204" pitchFamily="34" charset="0"/>
              </a:rPr>
              <a:t>Nous souhaitons que par son ouverture et sa capacité à accueillir en vérité dans la joie, notre paroisse soit, par chacun de nous, témoin du Christ. Nous souhaitons que les rencontres occasionnées par la visite de notre patrimoine, les contacts pour préparer des sacrements, les demandes de services, soient l’occasion de témoigner et d’être les messagers du Christ.</a:t>
            </a:r>
            <a:endParaRPr lang="fr-FR" sz="2000" i="1" dirty="0">
              <a:latin typeface="Arial Narrow" panose="020B0606020202030204" pitchFamily="34" charset="0"/>
            </a:endParaRPr>
          </a:p>
          <a:p>
            <a:pPr marL="0" indent="0">
              <a:buNone/>
            </a:pPr>
            <a:endParaRPr lang="fr-FR" sz="3200" dirty="0"/>
          </a:p>
          <a:p>
            <a:pPr marL="0" indent="0">
              <a:buNone/>
            </a:pPr>
            <a:endParaRPr lang="fr-FR" sz="3200" dirty="0"/>
          </a:p>
          <a:p>
            <a:endParaRPr lang="fr-FR" sz="3200" dirty="0"/>
          </a:p>
          <a:p>
            <a:pPr lvl="1"/>
            <a:endParaRPr lang="fr-FR" sz="2000" dirty="0"/>
          </a:p>
        </p:txBody>
      </p:sp>
      <p:sp>
        <p:nvSpPr>
          <p:cNvPr id="7" name="Rectangle 6"/>
          <p:cNvSpPr/>
          <p:nvPr/>
        </p:nvSpPr>
        <p:spPr>
          <a:xfrm>
            <a:off x="2512170" y="467544"/>
            <a:ext cx="10746612" cy="923330"/>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5400" b="1" i="0" u="none" strike="noStrike" kern="0" cap="none" spc="0" normalizeH="0" noProof="0" dirty="0">
                <a:ln>
                  <a:noFill/>
                </a:ln>
                <a:solidFill>
                  <a:srgbClr val="A84677"/>
                </a:solidFill>
                <a:effectLst>
                  <a:outerShdw blurRad="38100" dist="38100" dir="2700000" algn="tl">
                    <a:srgbClr val="000000">
                      <a:alpha val="43137"/>
                    </a:srgbClr>
                  </a:outerShdw>
                </a:effectLst>
                <a:uLnTx/>
                <a:uFillTx/>
                <a:latin typeface="Arial" pitchFamily="34" charset="0"/>
                <a:ea typeface="+mj-ea"/>
                <a:cs typeface="Arial" pitchFamily="34" charset="0"/>
              </a:rPr>
              <a:t>Projet paroissial</a:t>
            </a:r>
            <a:endParaRPr kumimoji="0" lang="fr-FR" sz="5400" b="0" i="0" u="none" strike="noStrike" kern="0" cap="none" spc="0" normalizeH="0" noProof="0" dirty="0">
              <a:ln>
                <a:noFill/>
              </a:ln>
              <a:solidFill>
                <a:srgbClr val="A84677"/>
              </a:solidFill>
              <a:effectLst/>
              <a:uLnTx/>
              <a:uFillTx/>
            </a:endParaRPr>
          </a:p>
        </p:txBody>
      </p:sp>
    </p:spTree>
    <p:extLst>
      <p:ext uri="{BB962C8B-B14F-4D97-AF65-F5344CB8AC3E}">
        <p14:creationId xmlns:p14="http://schemas.microsoft.com/office/powerpoint/2010/main" val="4235920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6040562" y="395536"/>
            <a:ext cx="3960440" cy="965076"/>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a:lnSpc>
                <a:spcPct val="100000"/>
              </a:lnSpc>
              <a:spcBef>
                <a:spcPts val="0"/>
              </a:spcBef>
            </a:pPr>
            <a:br>
              <a:rPr lang="fr-FR" b="1" dirty="0"/>
            </a:br>
            <a:r>
              <a:rPr lang="fr-FR" b="1" dirty="0"/>
              <a:t> </a:t>
            </a:r>
            <a:r>
              <a:rPr lang="fr-FR" dirty="0"/>
              <a:t>Pilier</a:t>
            </a:r>
            <a:r>
              <a:rPr lang="fr-FR" b="1" dirty="0"/>
              <a:t> Prier</a:t>
            </a:r>
          </a:p>
        </p:txBody>
      </p:sp>
      <p:sp>
        <p:nvSpPr>
          <p:cNvPr id="4" name="Espace réservé du contenu 2"/>
          <p:cNvSpPr>
            <a:spLocks noGrp="1"/>
          </p:cNvSpPr>
          <p:nvPr>
            <p:ph idx="1"/>
          </p:nvPr>
        </p:nvSpPr>
        <p:spPr>
          <a:xfrm>
            <a:off x="855986" y="2483768"/>
            <a:ext cx="15193688" cy="5184576"/>
          </a:xfrm>
        </p:spPr>
        <p:txBody>
          <a:bodyPr>
            <a:normAutofit fontScale="77500" lnSpcReduction="20000"/>
          </a:bodyPr>
          <a:lstStyle/>
          <a:p>
            <a:r>
              <a:rPr lang="fr-FR" sz="2800" dirty="0"/>
              <a:t>Le lieu essentiel et central de prière pour la paroisse est et reste la messe dominicale</a:t>
            </a:r>
          </a:p>
          <a:p>
            <a:r>
              <a:rPr lang="fr-FR" sz="2800" dirty="0"/>
              <a:t>Agissons pour que chaque personne se sente pleinement à sa place et membre de la communauté paroissiale </a:t>
            </a:r>
          </a:p>
          <a:p>
            <a:r>
              <a:rPr lang="fr-FR" sz="2800" dirty="0"/>
              <a:t>Multiplions les occasions de rencontre du Christ pour tous, y-compris s’ils sont éloignés de l’Eglise et en particulier les jeunes</a:t>
            </a:r>
          </a:p>
          <a:p>
            <a:r>
              <a:rPr lang="fr-FR" sz="2800" dirty="0"/>
              <a:t>Prenons mieux en compte les personnes, âgées, malades qui ne peuvent pas être présentes</a:t>
            </a:r>
          </a:p>
          <a:p>
            <a:r>
              <a:rPr lang="fr-FR" sz="2800" dirty="0"/>
              <a:t>Faisons en sorte que notre communauté paroissiale respire la joie individuelle et collective que nous donne l’Espérance</a:t>
            </a:r>
          </a:p>
          <a:p>
            <a:r>
              <a:rPr lang="fr-FR" sz="2800" dirty="0"/>
              <a:t>Développons pour chaque personne qui le souhaite la connaissance de la parole par des groupes bibliques et des conférences thématiques régulières</a:t>
            </a:r>
          </a:p>
          <a:p>
            <a:r>
              <a:rPr lang="fr-FR" sz="2800" dirty="0"/>
              <a:t>Les axes principaux vers lesquels notre paroisse doit développer son pilier « Prier » sont donc :</a:t>
            </a:r>
          </a:p>
          <a:p>
            <a:pPr lvl="1"/>
            <a:endParaRPr lang="fr-FR" sz="2000" dirty="0"/>
          </a:p>
          <a:p>
            <a:endParaRPr lang="fr-FR" sz="2800" dirty="0"/>
          </a:p>
          <a:p>
            <a:endParaRPr lang="fr-FR" sz="2800" dirty="0"/>
          </a:p>
          <a:p>
            <a:endParaRPr lang="fr-FR" sz="2800" dirty="0"/>
          </a:p>
          <a:p>
            <a:endParaRPr lang="fr-FR" sz="2800" dirty="0"/>
          </a:p>
        </p:txBody>
      </p:sp>
      <p:sp>
        <p:nvSpPr>
          <p:cNvPr id="6" name="Espace réservé du contenu 2"/>
          <p:cNvSpPr txBox="1">
            <a:spLocks/>
          </p:cNvSpPr>
          <p:nvPr/>
        </p:nvSpPr>
        <p:spPr>
          <a:xfrm>
            <a:off x="4744418" y="1403648"/>
            <a:ext cx="7344816" cy="648072"/>
          </a:xfrm>
          <a:prstGeom prst="rect">
            <a:avLst/>
          </a:prstGeom>
          <a:effectLst>
            <a:outerShdw blurRad="50800" dist="38100" dir="2700000" algn="tl" rotWithShape="0">
              <a:prstClr val="black">
                <a:alpha val="40000"/>
              </a:prstClr>
            </a:outerShdw>
          </a:effectLst>
        </p:spPr>
        <p:txBody>
          <a:bodyPr>
            <a:noAutofit/>
          </a:bodyPr>
          <a:lstStyle>
            <a:lvl1pPr marL="571500" marR="0" indent="-720000" algn="l" defTabSz="1451519" rtl="0" eaLnBrk="1" fontAlgn="auto" latinLnBrk="0" hangingPunct="1">
              <a:lnSpc>
                <a:spcPct val="85000"/>
              </a:lnSpc>
              <a:spcBef>
                <a:spcPts val="1800"/>
              </a:spcBef>
              <a:spcAft>
                <a:spcPts val="1800"/>
              </a:spcAft>
              <a:buClr>
                <a:srgbClr val="FF0000"/>
              </a:buClr>
              <a:buSzPct val="200000"/>
              <a:buFontTx/>
              <a:buBlip>
                <a:blip r:embed="rId3"/>
              </a:buBlip>
              <a:tabLst/>
              <a:defRPr sz="4000" kern="1200" spc="-50" baseline="0">
                <a:solidFill>
                  <a:schemeClr val="bg2">
                    <a:lumMod val="25000"/>
                  </a:schemeClr>
                </a:solidFill>
                <a:latin typeface="+mn-lt"/>
                <a:ea typeface="Tahoma" pitchFamily="34" charset="0"/>
                <a:cs typeface="Tahoma" pitchFamily="34" charset="0"/>
              </a:defRPr>
            </a:lvl1pPr>
            <a:lvl2pPr marL="1010368" marR="0" indent="-496717" algn="l" defTabSz="1451519" rtl="0" eaLnBrk="1" fontAlgn="auto" latinLnBrk="0" hangingPunct="1">
              <a:lnSpc>
                <a:spcPct val="85000"/>
              </a:lnSpc>
              <a:spcBef>
                <a:spcPts val="600"/>
              </a:spcBef>
              <a:spcAft>
                <a:spcPts val="600"/>
              </a:spcAft>
              <a:buClrTx/>
              <a:buSzTx/>
              <a:buFont typeface="Wingdings" panose="05000000000000000000" pitchFamily="2" charset="2"/>
              <a:buChar char="q"/>
              <a:tabLst/>
              <a:defRPr sz="3200" kern="1200" spc="-50" baseline="0">
                <a:solidFill>
                  <a:schemeClr val="bg2">
                    <a:lumMod val="25000"/>
                  </a:schemeClr>
                </a:solidFill>
                <a:latin typeface="+mn-lt"/>
                <a:ea typeface="Tahoma" pitchFamily="34" charset="0"/>
                <a:cs typeface="Tahoma" pitchFamily="34" charset="0"/>
              </a:defRPr>
            </a:lvl2pPr>
            <a:lvl3pPr marL="1317995" marR="0" indent="-409228" algn="l" defTabSz="1451519" rtl="0" eaLnBrk="1" fontAlgn="auto" latinLnBrk="0" hangingPunct="1">
              <a:lnSpc>
                <a:spcPct val="85000"/>
              </a:lnSpc>
              <a:spcBef>
                <a:spcPts val="600"/>
              </a:spcBef>
              <a:spcAft>
                <a:spcPts val="600"/>
              </a:spcAft>
              <a:buClrTx/>
              <a:buSzTx/>
              <a:buFont typeface="Courier New" pitchFamily="49" charset="0"/>
              <a:buChar char="o"/>
              <a:tabLst/>
              <a:defRPr sz="2800" kern="1200" spc="-50" baseline="0">
                <a:solidFill>
                  <a:schemeClr val="bg2">
                    <a:lumMod val="25000"/>
                  </a:schemeClr>
                </a:solidFill>
                <a:latin typeface="+mn-lt"/>
                <a:ea typeface="Tahoma" pitchFamily="34" charset="0"/>
                <a:cs typeface="Tahoma" pitchFamily="34" charset="0"/>
              </a:defRPr>
            </a:lvl3pPr>
            <a:lvl4pPr marL="1651000" marR="0" indent="-177800" algn="l" defTabSz="1451519" rtl="0" eaLnBrk="1" fontAlgn="auto" latinLnBrk="0" hangingPunct="1">
              <a:lnSpc>
                <a:spcPct val="85000"/>
              </a:lnSpc>
              <a:spcBef>
                <a:spcPts val="600"/>
              </a:spcBef>
              <a:spcAft>
                <a:spcPts val="600"/>
              </a:spcAft>
              <a:buClrTx/>
              <a:buSzTx/>
              <a:buFont typeface="Wingdings" panose="05000000000000000000" pitchFamily="2" charset="2"/>
              <a:buChar char="ü"/>
              <a:tabLst/>
              <a:defRPr sz="2400" kern="1200" spc="-50" baseline="0">
                <a:solidFill>
                  <a:schemeClr val="bg2">
                    <a:lumMod val="25000"/>
                  </a:schemeClr>
                </a:solidFill>
                <a:latin typeface="+mn-lt"/>
                <a:ea typeface="Tahoma" pitchFamily="34" charset="0"/>
                <a:cs typeface="Tahoma" pitchFamily="34" charset="0"/>
              </a:defRPr>
            </a:lvl4pPr>
            <a:lvl5pPr marL="2116138" marR="0" indent="-171450" algn="l" defTabSz="1451519" rtl="0" eaLnBrk="1" fontAlgn="auto" latinLnBrk="0" hangingPunct="1">
              <a:lnSpc>
                <a:spcPct val="85000"/>
              </a:lnSpc>
              <a:spcBef>
                <a:spcPts val="600"/>
              </a:spcBef>
              <a:spcAft>
                <a:spcPts val="600"/>
              </a:spcAft>
              <a:buClrTx/>
              <a:buSzTx/>
              <a:buFont typeface="Wingdings" panose="05000000000000000000" pitchFamily="2" charset="2"/>
              <a:buChar char="Ø"/>
              <a:tabLst/>
              <a:defRPr sz="1800" kern="1200" spc="-50" baseline="0">
                <a:solidFill>
                  <a:schemeClr val="bg2">
                    <a:lumMod val="25000"/>
                  </a:schemeClr>
                </a:solidFill>
                <a:latin typeface="+mn-lt"/>
                <a:ea typeface="Tahoma" pitchFamily="34" charset="0"/>
                <a:cs typeface="Tahoma" pitchFamily="34" charset="0"/>
              </a:defRPr>
            </a:lvl5pPr>
            <a:lvl6pPr marL="3991676"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17435"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443195"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168954"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9pPr>
          </a:lstStyle>
          <a:p>
            <a:pPr marL="0" indent="0">
              <a:buNone/>
            </a:pPr>
            <a:r>
              <a:rPr lang="fr-FR" sz="3200" dirty="0">
                <a:solidFill>
                  <a:schemeClr val="tx2">
                    <a:lumMod val="75000"/>
                  </a:schemeClr>
                </a:solidFill>
                <a:latin typeface="Lucida Calligraphy" panose="03010101010101010101" pitchFamily="66" charset="0"/>
              </a:rPr>
              <a:t>Les orientations dont nous rêvons</a:t>
            </a:r>
          </a:p>
        </p:txBody>
      </p:sp>
      <p:sp>
        <p:nvSpPr>
          <p:cNvPr id="7" name="Espace réservé du contenu 2"/>
          <p:cNvSpPr txBox="1">
            <a:spLocks/>
          </p:cNvSpPr>
          <p:nvPr/>
        </p:nvSpPr>
        <p:spPr>
          <a:xfrm>
            <a:off x="1216026" y="7452320"/>
            <a:ext cx="6480720" cy="1944216"/>
          </a:xfrm>
          <a:prstGeom prst="rect">
            <a:avLst/>
          </a:prstGeom>
          <a:effectLst>
            <a:outerShdw blurRad="50800" dist="38100" dir="8100000" algn="tr" rotWithShape="0">
              <a:prstClr val="black">
                <a:alpha val="40000"/>
              </a:prstClr>
            </a:outerShdw>
          </a:effectLst>
        </p:spPr>
        <p:txBody>
          <a:bodyPr>
            <a:normAutofit/>
          </a:bodyPr>
          <a:lstStyle>
            <a:lvl1pPr marL="571500" marR="0" indent="-720000" algn="l" defTabSz="1451519" rtl="0" eaLnBrk="1" fontAlgn="auto" latinLnBrk="0" hangingPunct="1">
              <a:lnSpc>
                <a:spcPct val="85000"/>
              </a:lnSpc>
              <a:spcBef>
                <a:spcPts val="1800"/>
              </a:spcBef>
              <a:spcAft>
                <a:spcPts val="1800"/>
              </a:spcAft>
              <a:buClr>
                <a:srgbClr val="FF0000"/>
              </a:buClr>
              <a:buSzPct val="200000"/>
              <a:buFontTx/>
              <a:buBlip>
                <a:blip r:embed="rId3"/>
              </a:buBlip>
              <a:tabLst/>
              <a:defRPr sz="4000" kern="1200" spc="-50" baseline="0">
                <a:solidFill>
                  <a:schemeClr val="bg2">
                    <a:lumMod val="25000"/>
                  </a:schemeClr>
                </a:solidFill>
                <a:latin typeface="+mn-lt"/>
                <a:ea typeface="Tahoma" pitchFamily="34" charset="0"/>
                <a:cs typeface="Tahoma" pitchFamily="34" charset="0"/>
              </a:defRPr>
            </a:lvl1pPr>
            <a:lvl2pPr marL="1010368" marR="0" indent="-496717" algn="l" defTabSz="1451519" rtl="0" eaLnBrk="1" fontAlgn="auto" latinLnBrk="0" hangingPunct="1">
              <a:lnSpc>
                <a:spcPct val="85000"/>
              </a:lnSpc>
              <a:spcBef>
                <a:spcPts val="600"/>
              </a:spcBef>
              <a:spcAft>
                <a:spcPts val="600"/>
              </a:spcAft>
              <a:buClrTx/>
              <a:buSzTx/>
              <a:buFont typeface="Wingdings" panose="05000000000000000000" pitchFamily="2" charset="2"/>
              <a:buChar char="q"/>
              <a:tabLst/>
              <a:defRPr sz="3200" kern="1200" spc="-50" baseline="0">
                <a:solidFill>
                  <a:schemeClr val="bg2">
                    <a:lumMod val="25000"/>
                  </a:schemeClr>
                </a:solidFill>
                <a:latin typeface="+mn-lt"/>
                <a:ea typeface="Tahoma" pitchFamily="34" charset="0"/>
                <a:cs typeface="Tahoma" pitchFamily="34" charset="0"/>
              </a:defRPr>
            </a:lvl2pPr>
            <a:lvl3pPr marL="1317995" marR="0" indent="-409228" algn="l" defTabSz="1451519" rtl="0" eaLnBrk="1" fontAlgn="auto" latinLnBrk="0" hangingPunct="1">
              <a:lnSpc>
                <a:spcPct val="85000"/>
              </a:lnSpc>
              <a:spcBef>
                <a:spcPts val="600"/>
              </a:spcBef>
              <a:spcAft>
                <a:spcPts val="600"/>
              </a:spcAft>
              <a:buClrTx/>
              <a:buSzTx/>
              <a:buFont typeface="Courier New" pitchFamily="49" charset="0"/>
              <a:buChar char="o"/>
              <a:tabLst/>
              <a:defRPr sz="2800" kern="1200" spc="-50" baseline="0">
                <a:solidFill>
                  <a:schemeClr val="bg2">
                    <a:lumMod val="25000"/>
                  </a:schemeClr>
                </a:solidFill>
                <a:latin typeface="+mn-lt"/>
                <a:ea typeface="Tahoma" pitchFamily="34" charset="0"/>
                <a:cs typeface="Tahoma" pitchFamily="34" charset="0"/>
              </a:defRPr>
            </a:lvl3pPr>
            <a:lvl4pPr marL="1651000" marR="0" indent="-177800" algn="l" defTabSz="1451519" rtl="0" eaLnBrk="1" fontAlgn="auto" latinLnBrk="0" hangingPunct="1">
              <a:lnSpc>
                <a:spcPct val="85000"/>
              </a:lnSpc>
              <a:spcBef>
                <a:spcPts val="600"/>
              </a:spcBef>
              <a:spcAft>
                <a:spcPts val="600"/>
              </a:spcAft>
              <a:buClrTx/>
              <a:buSzTx/>
              <a:buFont typeface="Wingdings" panose="05000000000000000000" pitchFamily="2" charset="2"/>
              <a:buChar char="ü"/>
              <a:tabLst/>
              <a:defRPr sz="2400" kern="1200" spc="-50" baseline="0">
                <a:solidFill>
                  <a:schemeClr val="bg2">
                    <a:lumMod val="25000"/>
                  </a:schemeClr>
                </a:solidFill>
                <a:latin typeface="+mn-lt"/>
                <a:ea typeface="Tahoma" pitchFamily="34" charset="0"/>
                <a:cs typeface="Tahoma" pitchFamily="34" charset="0"/>
              </a:defRPr>
            </a:lvl4pPr>
            <a:lvl5pPr marL="2116138" marR="0" indent="-171450" algn="l" defTabSz="1451519" rtl="0" eaLnBrk="1" fontAlgn="auto" latinLnBrk="0" hangingPunct="1">
              <a:lnSpc>
                <a:spcPct val="85000"/>
              </a:lnSpc>
              <a:spcBef>
                <a:spcPts val="600"/>
              </a:spcBef>
              <a:spcAft>
                <a:spcPts val="600"/>
              </a:spcAft>
              <a:buClrTx/>
              <a:buSzTx/>
              <a:buFont typeface="Wingdings" panose="05000000000000000000" pitchFamily="2" charset="2"/>
              <a:buChar char="Ø"/>
              <a:tabLst/>
              <a:defRPr sz="1800" kern="1200" spc="-50" baseline="0">
                <a:solidFill>
                  <a:schemeClr val="bg2">
                    <a:lumMod val="25000"/>
                  </a:schemeClr>
                </a:solidFill>
                <a:latin typeface="+mn-lt"/>
                <a:ea typeface="Tahoma" pitchFamily="34" charset="0"/>
                <a:cs typeface="Tahoma" pitchFamily="34" charset="0"/>
              </a:defRPr>
            </a:lvl5pPr>
            <a:lvl6pPr marL="3991676"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17435"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443195"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168954"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9pPr>
          </a:lstStyle>
          <a:p>
            <a:pPr lvl="1"/>
            <a:r>
              <a:rPr lang="fr-FR" sz="2000" i="1" dirty="0">
                <a:solidFill>
                  <a:srgbClr val="FF0000"/>
                </a:solidFill>
              </a:rPr>
              <a:t>L’accueil</a:t>
            </a:r>
          </a:p>
          <a:p>
            <a:pPr lvl="1"/>
            <a:r>
              <a:rPr lang="fr-FR" sz="2000" i="1" dirty="0">
                <a:solidFill>
                  <a:srgbClr val="FF0000"/>
                </a:solidFill>
              </a:rPr>
              <a:t>La jeunesse</a:t>
            </a:r>
          </a:p>
          <a:p>
            <a:pPr lvl="1"/>
            <a:r>
              <a:rPr lang="fr-FR" sz="2000" i="1" dirty="0">
                <a:solidFill>
                  <a:srgbClr val="FF0000"/>
                </a:solidFill>
              </a:rPr>
              <a:t>La fraternité</a:t>
            </a:r>
          </a:p>
          <a:p>
            <a:pPr lvl="1"/>
            <a:r>
              <a:rPr lang="fr-FR" sz="2000" i="1" dirty="0">
                <a:solidFill>
                  <a:srgbClr val="FF0000"/>
                </a:solidFill>
              </a:rPr>
              <a:t>La solidarité</a:t>
            </a:r>
          </a:p>
          <a:p>
            <a:pPr marL="513651" lvl="1" indent="0">
              <a:buFont typeface="Wingdings" panose="05000000000000000000" pitchFamily="2" charset="2"/>
              <a:buNone/>
            </a:pPr>
            <a:endParaRPr lang="fr-FR" sz="2000" dirty="0"/>
          </a:p>
          <a:p>
            <a:endParaRPr lang="fr-FR" sz="2800" dirty="0"/>
          </a:p>
          <a:p>
            <a:endParaRPr lang="fr-FR" sz="2800" dirty="0"/>
          </a:p>
          <a:p>
            <a:endParaRPr lang="fr-FR" sz="2800" dirty="0"/>
          </a:p>
          <a:p>
            <a:endParaRPr lang="fr-FR" sz="2800" dirty="0"/>
          </a:p>
        </p:txBody>
      </p:sp>
      <p:sp>
        <p:nvSpPr>
          <p:cNvPr id="8" name="Espace réservé du contenu 2"/>
          <p:cNvSpPr txBox="1">
            <a:spLocks/>
          </p:cNvSpPr>
          <p:nvPr/>
        </p:nvSpPr>
        <p:spPr>
          <a:xfrm>
            <a:off x="9208914" y="7452320"/>
            <a:ext cx="6480720" cy="1584176"/>
          </a:xfrm>
          <a:prstGeom prst="rect">
            <a:avLst/>
          </a:prstGeom>
          <a:effectLst>
            <a:outerShdw blurRad="50800" dist="38100" dir="8100000" algn="tr" rotWithShape="0">
              <a:prstClr val="black">
                <a:alpha val="40000"/>
              </a:prstClr>
            </a:outerShdw>
          </a:effectLst>
        </p:spPr>
        <p:txBody>
          <a:bodyPr>
            <a:normAutofit fontScale="92500" lnSpcReduction="20000"/>
          </a:bodyPr>
          <a:lstStyle>
            <a:lvl1pPr marL="571500" marR="0" indent="-720000" algn="l" defTabSz="1451519" rtl="0" eaLnBrk="1" fontAlgn="auto" latinLnBrk="0" hangingPunct="1">
              <a:lnSpc>
                <a:spcPct val="85000"/>
              </a:lnSpc>
              <a:spcBef>
                <a:spcPts val="1800"/>
              </a:spcBef>
              <a:spcAft>
                <a:spcPts val="1800"/>
              </a:spcAft>
              <a:buClr>
                <a:srgbClr val="FF0000"/>
              </a:buClr>
              <a:buSzPct val="200000"/>
              <a:buFontTx/>
              <a:buBlip>
                <a:blip r:embed="rId3"/>
              </a:buBlip>
              <a:tabLst/>
              <a:defRPr sz="4000" kern="1200" spc="-50" baseline="0">
                <a:solidFill>
                  <a:schemeClr val="bg2">
                    <a:lumMod val="25000"/>
                  </a:schemeClr>
                </a:solidFill>
                <a:latin typeface="+mn-lt"/>
                <a:ea typeface="Tahoma" pitchFamily="34" charset="0"/>
                <a:cs typeface="Tahoma" pitchFamily="34" charset="0"/>
              </a:defRPr>
            </a:lvl1pPr>
            <a:lvl2pPr marL="1010368" marR="0" indent="-496717" algn="l" defTabSz="1451519" rtl="0" eaLnBrk="1" fontAlgn="auto" latinLnBrk="0" hangingPunct="1">
              <a:lnSpc>
                <a:spcPct val="85000"/>
              </a:lnSpc>
              <a:spcBef>
                <a:spcPts val="600"/>
              </a:spcBef>
              <a:spcAft>
                <a:spcPts val="600"/>
              </a:spcAft>
              <a:buClrTx/>
              <a:buSzTx/>
              <a:buFont typeface="Wingdings" panose="05000000000000000000" pitchFamily="2" charset="2"/>
              <a:buChar char="q"/>
              <a:tabLst/>
              <a:defRPr sz="3200" kern="1200" spc="-50" baseline="0">
                <a:solidFill>
                  <a:schemeClr val="bg2">
                    <a:lumMod val="25000"/>
                  </a:schemeClr>
                </a:solidFill>
                <a:latin typeface="+mn-lt"/>
                <a:ea typeface="Tahoma" pitchFamily="34" charset="0"/>
                <a:cs typeface="Tahoma" pitchFamily="34" charset="0"/>
              </a:defRPr>
            </a:lvl2pPr>
            <a:lvl3pPr marL="1317995" marR="0" indent="-409228" algn="l" defTabSz="1451519" rtl="0" eaLnBrk="1" fontAlgn="auto" latinLnBrk="0" hangingPunct="1">
              <a:lnSpc>
                <a:spcPct val="85000"/>
              </a:lnSpc>
              <a:spcBef>
                <a:spcPts val="600"/>
              </a:spcBef>
              <a:spcAft>
                <a:spcPts val="600"/>
              </a:spcAft>
              <a:buClrTx/>
              <a:buSzTx/>
              <a:buFont typeface="Courier New" pitchFamily="49" charset="0"/>
              <a:buChar char="o"/>
              <a:tabLst/>
              <a:defRPr sz="2800" kern="1200" spc="-50" baseline="0">
                <a:solidFill>
                  <a:schemeClr val="bg2">
                    <a:lumMod val="25000"/>
                  </a:schemeClr>
                </a:solidFill>
                <a:latin typeface="+mn-lt"/>
                <a:ea typeface="Tahoma" pitchFamily="34" charset="0"/>
                <a:cs typeface="Tahoma" pitchFamily="34" charset="0"/>
              </a:defRPr>
            </a:lvl3pPr>
            <a:lvl4pPr marL="1651000" marR="0" indent="-177800" algn="l" defTabSz="1451519" rtl="0" eaLnBrk="1" fontAlgn="auto" latinLnBrk="0" hangingPunct="1">
              <a:lnSpc>
                <a:spcPct val="85000"/>
              </a:lnSpc>
              <a:spcBef>
                <a:spcPts val="600"/>
              </a:spcBef>
              <a:spcAft>
                <a:spcPts val="600"/>
              </a:spcAft>
              <a:buClrTx/>
              <a:buSzTx/>
              <a:buFont typeface="Wingdings" panose="05000000000000000000" pitchFamily="2" charset="2"/>
              <a:buChar char="ü"/>
              <a:tabLst/>
              <a:defRPr sz="2400" kern="1200" spc="-50" baseline="0">
                <a:solidFill>
                  <a:schemeClr val="bg2">
                    <a:lumMod val="25000"/>
                  </a:schemeClr>
                </a:solidFill>
                <a:latin typeface="+mn-lt"/>
                <a:ea typeface="Tahoma" pitchFamily="34" charset="0"/>
                <a:cs typeface="Tahoma" pitchFamily="34" charset="0"/>
              </a:defRPr>
            </a:lvl4pPr>
            <a:lvl5pPr marL="2116138" marR="0" indent="-171450" algn="l" defTabSz="1451519" rtl="0" eaLnBrk="1" fontAlgn="auto" latinLnBrk="0" hangingPunct="1">
              <a:lnSpc>
                <a:spcPct val="85000"/>
              </a:lnSpc>
              <a:spcBef>
                <a:spcPts val="600"/>
              </a:spcBef>
              <a:spcAft>
                <a:spcPts val="600"/>
              </a:spcAft>
              <a:buClrTx/>
              <a:buSzTx/>
              <a:buFont typeface="Wingdings" panose="05000000000000000000" pitchFamily="2" charset="2"/>
              <a:buChar char="Ø"/>
              <a:tabLst/>
              <a:defRPr sz="1800" kern="1200" spc="-50" baseline="0">
                <a:solidFill>
                  <a:schemeClr val="bg2">
                    <a:lumMod val="25000"/>
                  </a:schemeClr>
                </a:solidFill>
                <a:latin typeface="+mn-lt"/>
                <a:ea typeface="Tahoma" pitchFamily="34" charset="0"/>
                <a:cs typeface="Tahoma" pitchFamily="34" charset="0"/>
              </a:defRPr>
            </a:lvl5pPr>
            <a:lvl6pPr marL="3991676"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17435"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443195"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168954"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9pPr>
          </a:lstStyle>
          <a:p>
            <a:pPr lvl="1">
              <a:lnSpc>
                <a:spcPct val="95000"/>
              </a:lnSpc>
            </a:pPr>
            <a:r>
              <a:rPr lang="fr-FR" sz="2000" i="1" dirty="0">
                <a:solidFill>
                  <a:srgbClr val="FF0000"/>
                </a:solidFill>
              </a:rPr>
              <a:t>Etre une maison commune</a:t>
            </a:r>
          </a:p>
          <a:p>
            <a:pPr lvl="1">
              <a:lnSpc>
                <a:spcPct val="95000"/>
              </a:lnSpc>
            </a:pPr>
            <a:r>
              <a:rPr lang="fr-FR" sz="2000" i="1" dirty="0">
                <a:solidFill>
                  <a:srgbClr val="FF0000"/>
                </a:solidFill>
              </a:rPr>
              <a:t>La spiritualité</a:t>
            </a:r>
          </a:p>
          <a:p>
            <a:pPr lvl="1">
              <a:lnSpc>
                <a:spcPct val="95000"/>
              </a:lnSpc>
            </a:pPr>
            <a:r>
              <a:rPr lang="fr-FR" sz="2000" i="1" dirty="0">
                <a:solidFill>
                  <a:srgbClr val="FF0000"/>
                </a:solidFill>
              </a:rPr>
              <a:t>La prise en compte de la ruralité de la paroisse</a:t>
            </a:r>
          </a:p>
          <a:p>
            <a:pPr lvl="1">
              <a:lnSpc>
                <a:spcPct val="95000"/>
              </a:lnSpc>
            </a:pPr>
            <a:r>
              <a:rPr lang="fr-FR" sz="2000" i="1" dirty="0">
                <a:solidFill>
                  <a:srgbClr val="FF0000"/>
                </a:solidFill>
              </a:rPr>
              <a:t>La joie</a:t>
            </a:r>
          </a:p>
          <a:p>
            <a:pPr lvl="1"/>
            <a:endParaRPr lang="fr-FR" sz="2000" dirty="0"/>
          </a:p>
          <a:p>
            <a:endParaRPr lang="fr-FR" sz="2800" dirty="0"/>
          </a:p>
          <a:p>
            <a:endParaRPr lang="fr-FR" sz="2800" dirty="0"/>
          </a:p>
          <a:p>
            <a:endParaRPr lang="fr-FR" sz="2800" dirty="0"/>
          </a:p>
          <a:p>
            <a:endParaRPr lang="fr-FR" sz="2800" dirty="0"/>
          </a:p>
        </p:txBody>
      </p:sp>
    </p:spTree>
    <p:extLst>
      <p:ext uri="{BB962C8B-B14F-4D97-AF65-F5344CB8AC3E}">
        <p14:creationId xmlns:p14="http://schemas.microsoft.com/office/powerpoint/2010/main" val="4150281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855986" y="2483768"/>
            <a:ext cx="15193688" cy="6660232"/>
          </a:xfrm>
        </p:spPr>
        <p:txBody>
          <a:bodyPr>
            <a:normAutofit/>
          </a:bodyPr>
          <a:lstStyle/>
          <a:p>
            <a:r>
              <a:rPr lang="fr-FR" sz="2800" dirty="0"/>
              <a:t>Répéter les chants en début de célébration</a:t>
            </a:r>
          </a:p>
          <a:p>
            <a:r>
              <a:rPr lang="fr-FR" sz="2800" dirty="0"/>
              <a:t>Faire participer des équipes d’aumônerie à chaque fois que c’est possible</a:t>
            </a:r>
          </a:p>
          <a:p>
            <a:r>
              <a:rPr lang="fr-FR" sz="2800" dirty="0"/>
              <a:t>Généraliser l’accueil des nouveaux et des visiteurs par un mot de présentation par le célébrant</a:t>
            </a:r>
          </a:p>
          <a:p>
            <a:pPr lvl="1"/>
            <a:r>
              <a:rPr lang="fr-FR" sz="2000" dirty="0"/>
              <a:t>Lien avec les écoles (fiches d’inscription des enfants)</a:t>
            </a:r>
          </a:p>
          <a:p>
            <a:pPr lvl="1"/>
            <a:r>
              <a:rPr lang="fr-FR" sz="2000" dirty="0"/>
              <a:t>Communication des horaires des messes aux écoles pour les inscriptions</a:t>
            </a:r>
          </a:p>
          <a:p>
            <a:r>
              <a:rPr lang="fr-FR" sz="2800" dirty="0"/>
              <a:t>Faire des homélies courtes et centrées sur la vie des gens plutôt qu’une exégèse de l’évangile</a:t>
            </a:r>
          </a:p>
          <a:p>
            <a:r>
              <a:rPr lang="fr-FR" sz="2800" dirty="0"/>
              <a:t>Rendre les enfants de chœur  - filles et garçons – acteurs de la célébration, quel que soit le rôle qu’ils jouent</a:t>
            </a:r>
          </a:p>
          <a:p>
            <a:r>
              <a:rPr lang="fr-FR" sz="2800" dirty="0"/>
              <a:t>Développer les apéritifs conviviaux de fin de messe</a:t>
            </a:r>
          </a:p>
        </p:txBody>
      </p:sp>
      <p:sp>
        <p:nvSpPr>
          <p:cNvPr id="7" name="Titre 1"/>
          <p:cNvSpPr txBox="1">
            <a:spLocks/>
          </p:cNvSpPr>
          <p:nvPr/>
        </p:nvSpPr>
        <p:spPr>
          <a:xfrm>
            <a:off x="6040562" y="395536"/>
            <a:ext cx="3960440" cy="965076"/>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0" tIns="0" rIns="0" bIns="0" rtlCol="0" anchor="b">
            <a:noAutofit/>
          </a:bodyPr>
          <a:lstStyle>
            <a:lvl1pPr algn="l" defTabSz="1451519" rtl="0" eaLnBrk="1" latinLnBrk="0" hangingPunct="1">
              <a:lnSpc>
                <a:spcPct val="85000"/>
              </a:lnSpc>
              <a:spcBef>
                <a:spcPct val="0"/>
              </a:spcBef>
              <a:buNone/>
              <a:defRPr sz="6000" kern="1200" spc="-150" baseline="0">
                <a:solidFill>
                  <a:schemeClr val="bg2">
                    <a:lumMod val="25000"/>
                  </a:schemeClr>
                </a:solidFill>
                <a:latin typeface="+mj-lt"/>
                <a:ea typeface="Tahoma" pitchFamily="34" charset="0"/>
                <a:cs typeface="Tahoma" pitchFamily="34" charset="0"/>
              </a:defRPr>
            </a:lvl1pPr>
          </a:lstStyle>
          <a:p>
            <a:pPr algn="ctr">
              <a:lnSpc>
                <a:spcPct val="100000"/>
              </a:lnSpc>
              <a:spcBef>
                <a:spcPts val="0"/>
              </a:spcBef>
            </a:pPr>
            <a:br>
              <a:rPr lang="fr-FR" b="1"/>
            </a:br>
            <a:r>
              <a:rPr lang="fr-FR" b="1"/>
              <a:t> </a:t>
            </a:r>
            <a:r>
              <a:rPr lang="fr-FR"/>
              <a:t>Pilier</a:t>
            </a:r>
            <a:r>
              <a:rPr lang="fr-FR" b="1"/>
              <a:t> Prier</a:t>
            </a:r>
            <a:endParaRPr lang="fr-FR" b="1" dirty="0"/>
          </a:p>
        </p:txBody>
      </p:sp>
      <p:sp>
        <p:nvSpPr>
          <p:cNvPr id="8" name="Espace réservé du contenu 2"/>
          <p:cNvSpPr txBox="1">
            <a:spLocks/>
          </p:cNvSpPr>
          <p:nvPr/>
        </p:nvSpPr>
        <p:spPr>
          <a:xfrm>
            <a:off x="3448274" y="1403648"/>
            <a:ext cx="8856984" cy="648072"/>
          </a:xfrm>
          <a:prstGeom prst="rect">
            <a:avLst/>
          </a:prstGeom>
          <a:effectLst>
            <a:outerShdw blurRad="50800" dist="38100" dir="2700000" algn="tl" rotWithShape="0">
              <a:prstClr val="black">
                <a:alpha val="40000"/>
              </a:prstClr>
            </a:outerShdw>
          </a:effectLst>
        </p:spPr>
        <p:txBody>
          <a:bodyPr>
            <a:noAutofit/>
          </a:bodyPr>
          <a:lstStyle>
            <a:lvl1pPr marL="571500" marR="0" indent="-720000" algn="l" defTabSz="1451519" rtl="0" eaLnBrk="1" fontAlgn="auto" latinLnBrk="0" hangingPunct="1">
              <a:lnSpc>
                <a:spcPct val="85000"/>
              </a:lnSpc>
              <a:spcBef>
                <a:spcPts val="1800"/>
              </a:spcBef>
              <a:spcAft>
                <a:spcPts val="1800"/>
              </a:spcAft>
              <a:buClr>
                <a:srgbClr val="FF0000"/>
              </a:buClr>
              <a:buSzPct val="200000"/>
              <a:buFontTx/>
              <a:buBlip>
                <a:blip r:embed="rId3"/>
              </a:buBlip>
              <a:tabLst/>
              <a:defRPr sz="4000" kern="1200" spc="-50" baseline="0">
                <a:solidFill>
                  <a:schemeClr val="bg2">
                    <a:lumMod val="25000"/>
                  </a:schemeClr>
                </a:solidFill>
                <a:latin typeface="+mn-lt"/>
                <a:ea typeface="Tahoma" pitchFamily="34" charset="0"/>
                <a:cs typeface="Tahoma" pitchFamily="34" charset="0"/>
              </a:defRPr>
            </a:lvl1pPr>
            <a:lvl2pPr marL="1010368" marR="0" indent="-496717" algn="l" defTabSz="1451519" rtl="0" eaLnBrk="1" fontAlgn="auto" latinLnBrk="0" hangingPunct="1">
              <a:lnSpc>
                <a:spcPct val="85000"/>
              </a:lnSpc>
              <a:spcBef>
                <a:spcPts val="600"/>
              </a:spcBef>
              <a:spcAft>
                <a:spcPts val="600"/>
              </a:spcAft>
              <a:buClrTx/>
              <a:buSzTx/>
              <a:buFont typeface="Wingdings" panose="05000000000000000000" pitchFamily="2" charset="2"/>
              <a:buChar char="q"/>
              <a:tabLst/>
              <a:defRPr sz="3200" kern="1200" spc="-50" baseline="0">
                <a:solidFill>
                  <a:schemeClr val="bg2">
                    <a:lumMod val="25000"/>
                  </a:schemeClr>
                </a:solidFill>
                <a:latin typeface="+mn-lt"/>
                <a:ea typeface="Tahoma" pitchFamily="34" charset="0"/>
                <a:cs typeface="Tahoma" pitchFamily="34" charset="0"/>
              </a:defRPr>
            </a:lvl2pPr>
            <a:lvl3pPr marL="1317995" marR="0" indent="-409228" algn="l" defTabSz="1451519" rtl="0" eaLnBrk="1" fontAlgn="auto" latinLnBrk="0" hangingPunct="1">
              <a:lnSpc>
                <a:spcPct val="85000"/>
              </a:lnSpc>
              <a:spcBef>
                <a:spcPts val="600"/>
              </a:spcBef>
              <a:spcAft>
                <a:spcPts val="600"/>
              </a:spcAft>
              <a:buClrTx/>
              <a:buSzTx/>
              <a:buFont typeface="Courier New" pitchFamily="49" charset="0"/>
              <a:buChar char="o"/>
              <a:tabLst/>
              <a:defRPr sz="2800" kern="1200" spc="-50" baseline="0">
                <a:solidFill>
                  <a:schemeClr val="bg2">
                    <a:lumMod val="25000"/>
                  </a:schemeClr>
                </a:solidFill>
                <a:latin typeface="+mn-lt"/>
                <a:ea typeface="Tahoma" pitchFamily="34" charset="0"/>
                <a:cs typeface="Tahoma" pitchFamily="34" charset="0"/>
              </a:defRPr>
            </a:lvl3pPr>
            <a:lvl4pPr marL="1651000" marR="0" indent="-177800" algn="l" defTabSz="1451519" rtl="0" eaLnBrk="1" fontAlgn="auto" latinLnBrk="0" hangingPunct="1">
              <a:lnSpc>
                <a:spcPct val="85000"/>
              </a:lnSpc>
              <a:spcBef>
                <a:spcPts val="600"/>
              </a:spcBef>
              <a:spcAft>
                <a:spcPts val="600"/>
              </a:spcAft>
              <a:buClrTx/>
              <a:buSzTx/>
              <a:buFont typeface="Wingdings" panose="05000000000000000000" pitchFamily="2" charset="2"/>
              <a:buChar char="ü"/>
              <a:tabLst/>
              <a:defRPr sz="2400" kern="1200" spc="-50" baseline="0">
                <a:solidFill>
                  <a:schemeClr val="bg2">
                    <a:lumMod val="25000"/>
                  </a:schemeClr>
                </a:solidFill>
                <a:latin typeface="+mn-lt"/>
                <a:ea typeface="Tahoma" pitchFamily="34" charset="0"/>
                <a:cs typeface="Tahoma" pitchFamily="34" charset="0"/>
              </a:defRPr>
            </a:lvl4pPr>
            <a:lvl5pPr marL="2116138" marR="0" indent="-171450" algn="l" defTabSz="1451519" rtl="0" eaLnBrk="1" fontAlgn="auto" latinLnBrk="0" hangingPunct="1">
              <a:lnSpc>
                <a:spcPct val="85000"/>
              </a:lnSpc>
              <a:spcBef>
                <a:spcPts val="600"/>
              </a:spcBef>
              <a:spcAft>
                <a:spcPts val="600"/>
              </a:spcAft>
              <a:buClrTx/>
              <a:buSzTx/>
              <a:buFont typeface="Wingdings" panose="05000000000000000000" pitchFamily="2" charset="2"/>
              <a:buChar char="Ø"/>
              <a:tabLst/>
              <a:defRPr sz="1800" kern="1200" spc="-50" baseline="0">
                <a:solidFill>
                  <a:schemeClr val="bg2">
                    <a:lumMod val="25000"/>
                  </a:schemeClr>
                </a:solidFill>
                <a:latin typeface="+mn-lt"/>
                <a:ea typeface="Tahoma" pitchFamily="34" charset="0"/>
                <a:cs typeface="Tahoma" pitchFamily="34" charset="0"/>
              </a:defRPr>
            </a:lvl5pPr>
            <a:lvl6pPr marL="3991676"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17435"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443195"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168954"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9pPr>
          </a:lstStyle>
          <a:p>
            <a:pPr marL="0" indent="0" algn="ctr">
              <a:buNone/>
            </a:pPr>
            <a:r>
              <a:rPr lang="fr-FR" sz="3200" dirty="0">
                <a:solidFill>
                  <a:srgbClr val="00B050"/>
                </a:solidFill>
                <a:latin typeface="Lucida Calligraphy" panose="03010101010101010101" pitchFamily="66" charset="0"/>
              </a:rPr>
              <a:t>Les propositions de mise en œuvre </a:t>
            </a:r>
          </a:p>
        </p:txBody>
      </p:sp>
    </p:spTree>
    <p:extLst>
      <p:ext uri="{BB962C8B-B14F-4D97-AF65-F5344CB8AC3E}">
        <p14:creationId xmlns:p14="http://schemas.microsoft.com/office/powerpoint/2010/main" val="4187544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855986" y="2483768"/>
            <a:ext cx="15193688" cy="6660232"/>
          </a:xfrm>
        </p:spPr>
        <p:txBody>
          <a:bodyPr>
            <a:normAutofit/>
          </a:bodyPr>
          <a:lstStyle/>
          <a:p>
            <a:r>
              <a:rPr lang="fr-FR" sz="2800" dirty="0"/>
              <a:t>Faciliter le co-voiturage depuis les villages, en particulier en faveur des plus âgés</a:t>
            </a:r>
          </a:p>
          <a:p>
            <a:r>
              <a:rPr lang="fr-FR" sz="2800" dirty="0"/>
              <a:t>Organiser des messes dans les villages pour les différentes occasions festives de l’année: rentrée, saint Vincent, conscrits,  marchés, 15 août, 8 décembre, etc…</a:t>
            </a:r>
          </a:p>
          <a:p>
            <a:r>
              <a:rPr lang="fr-FR" sz="2800" dirty="0"/>
              <a:t>Inciter les personnes présentes à se reconnaître, se saluer, se sourire : le célébrant peut fortement y contribuer en début de célébration</a:t>
            </a:r>
          </a:p>
          <a:p>
            <a:r>
              <a:rPr lang="fr-FR" sz="2800" dirty="0"/>
              <a:t>Ajouter des intentions spontanées à celles de la PU préparées à l’avance</a:t>
            </a:r>
          </a:p>
          <a:p>
            <a:r>
              <a:rPr lang="fr-FR" sz="2800" dirty="0"/>
              <a:t>Faire transmettre la paix du Christ par les enfants de chœur vers l’assemblée, sous l’impulsion du célébrant</a:t>
            </a:r>
          </a:p>
          <a:p>
            <a:r>
              <a:rPr lang="fr-FR" sz="2800" dirty="0"/>
              <a:t>Etablir un calendrier des messes qui favorise un passage de la messe dominicale un peu plus régulier dans les villages</a:t>
            </a:r>
          </a:p>
          <a:p>
            <a:endParaRPr lang="fr-FR" sz="2800" dirty="0"/>
          </a:p>
          <a:p>
            <a:endParaRPr lang="fr-FR" sz="2800" dirty="0"/>
          </a:p>
          <a:p>
            <a:endParaRPr lang="fr-FR" sz="2800" dirty="0"/>
          </a:p>
          <a:p>
            <a:endParaRPr lang="fr-FR" sz="2800" dirty="0"/>
          </a:p>
        </p:txBody>
      </p:sp>
      <p:sp>
        <p:nvSpPr>
          <p:cNvPr id="8" name="Titre 1"/>
          <p:cNvSpPr>
            <a:spLocks noGrp="1"/>
          </p:cNvSpPr>
          <p:nvPr>
            <p:ph type="title"/>
          </p:nvPr>
        </p:nvSpPr>
        <p:spPr>
          <a:xfrm>
            <a:off x="6040562" y="395536"/>
            <a:ext cx="3960440" cy="965076"/>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a:lnSpc>
                <a:spcPct val="100000"/>
              </a:lnSpc>
              <a:spcBef>
                <a:spcPts val="0"/>
              </a:spcBef>
            </a:pPr>
            <a:br>
              <a:rPr lang="fr-FR" b="1" dirty="0"/>
            </a:br>
            <a:r>
              <a:rPr lang="fr-FR" b="1" dirty="0"/>
              <a:t> </a:t>
            </a:r>
            <a:r>
              <a:rPr lang="fr-FR" dirty="0"/>
              <a:t>Pilier</a:t>
            </a:r>
            <a:r>
              <a:rPr lang="fr-FR" b="1" dirty="0"/>
              <a:t> Prier</a:t>
            </a:r>
          </a:p>
        </p:txBody>
      </p:sp>
      <p:sp>
        <p:nvSpPr>
          <p:cNvPr id="9" name="Espace réservé du contenu 2"/>
          <p:cNvSpPr txBox="1">
            <a:spLocks/>
          </p:cNvSpPr>
          <p:nvPr/>
        </p:nvSpPr>
        <p:spPr>
          <a:xfrm>
            <a:off x="3448274" y="1403648"/>
            <a:ext cx="8856984" cy="648072"/>
          </a:xfrm>
          <a:prstGeom prst="rect">
            <a:avLst/>
          </a:prstGeom>
          <a:effectLst>
            <a:outerShdw blurRad="50800" dist="38100" dir="2700000" algn="tl" rotWithShape="0">
              <a:prstClr val="black">
                <a:alpha val="40000"/>
              </a:prstClr>
            </a:outerShdw>
          </a:effectLst>
        </p:spPr>
        <p:txBody>
          <a:bodyPr>
            <a:noAutofit/>
          </a:bodyPr>
          <a:lstStyle>
            <a:lvl1pPr marL="571500" marR="0" indent="-720000" algn="l" defTabSz="1451519" rtl="0" eaLnBrk="1" fontAlgn="auto" latinLnBrk="0" hangingPunct="1">
              <a:lnSpc>
                <a:spcPct val="85000"/>
              </a:lnSpc>
              <a:spcBef>
                <a:spcPts val="1800"/>
              </a:spcBef>
              <a:spcAft>
                <a:spcPts val="1800"/>
              </a:spcAft>
              <a:buClr>
                <a:srgbClr val="FF0000"/>
              </a:buClr>
              <a:buSzPct val="200000"/>
              <a:buFontTx/>
              <a:buBlip>
                <a:blip r:embed="rId3"/>
              </a:buBlip>
              <a:tabLst/>
              <a:defRPr sz="4000" kern="1200" spc="-50" baseline="0">
                <a:solidFill>
                  <a:schemeClr val="bg2">
                    <a:lumMod val="25000"/>
                  </a:schemeClr>
                </a:solidFill>
                <a:latin typeface="+mn-lt"/>
                <a:ea typeface="Tahoma" pitchFamily="34" charset="0"/>
                <a:cs typeface="Tahoma" pitchFamily="34" charset="0"/>
              </a:defRPr>
            </a:lvl1pPr>
            <a:lvl2pPr marL="1010368" marR="0" indent="-496717" algn="l" defTabSz="1451519" rtl="0" eaLnBrk="1" fontAlgn="auto" latinLnBrk="0" hangingPunct="1">
              <a:lnSpc>
                <a:spcPct val="85000"/>
              </a:lnSpc>
              <a:spcBef>
                <a:spcPts val="600"/>
              </a:spcBef>
              <a:spcAft>
                <a:spcPts val="600"/>
              </a:spcAft>
              <a:buClrTx/>
              <a:buSzTx/>
              <a:buFont typeface="Wingdings" panose="05000000000000000000" pitchFamily="2" charset="2"/>
              <a:buChar char="q"/>
              <a:tabLst/>
              <a:defRPr sz="3200" kern="1200" spc="-50" baseline="0">
                <a:solidFill>
                  <a:schemeClr val="bg2">
                    <a:lumMod val="25000"/>
                  </a:schemeClr>
                </a:solidFill>
                <a:latin typeface="+mn-lt"/>
                <a:ea typeface="Tahoma" pitchFamily="34" charset="0"/>
                <a:cs typeface="Tahoma" pitchFamily="34" charset="0"/>
              </a:defRPr>
            </a:lvl2pPr>
            <a:lvl3pPr marL="1317995" marR="0" indent="-409228" algn="l" defTabSz="1451519" rtl="0" eaLnBrk="1" fontAlgn="auto" latinLnBrk="0" hangingPunct="1">
              <a:lnSpc>
                <a:spcPct val="85000"/>
              </a:lnSpc>
              <a:spcBef>
                <a:spcPts val="600"/>
              </a:spcBef>
              <a:spcAft>
                <a:spcPts val="600"/>
              </a:spcAft>
              <a:buClrTx/>
              <a:buSzTx/>
              <a:buFont typeface="Courier New" pitchFamily="49" charset="0"/>
              <a:buChar char="o"/>
              <a:tabLst/>
              <a:defRPr sz="2800" kern="1200" spc="-50" baseline="0">
                <a:solidFill>
                  <a:schemeClr val="bg2">
                    <a:lumMod val="25000"/>
                  </a:schemeClr>
                </a:solidFill>
                <a:latin typeface="+mn-lt"/>
                <a:ea typeface="Tahoma" pitchFamily="34" charset="0"/>
                <a:cs typeface="Tahoma" pitchFamily="34" charset="0"/>
              </a:defRPr>
            </a:lvl3pPr>
            <a:lvl4pPr marL="1651000" marR="0" indent="-177800" algn="l" defTabSz="1451519" rtl="0" eaLnBrk="1" fontAlgn="auto" latinLnBrk="0" hangingPunct="1">
              <a:lnSpc>
                <a:spcPct val="85000"/>
              </a:lnSpc>
              <a:spcBef>
                <a:spcPts val="600"/>
              </a:spcBef>
              <a:spcAft>
                <a:spcPts val="600"/>
              </a:spcAft>
              <a:buClrTx/>
              <a:buSzTx/>
              <a:buFont typeface="Wingdings" panose="05000000000000000000" pitchFamily="2" charset="2"/>
              <a:buChar char="ü"/>
              <a:tabLst/>
              <a:defRPr sz="2400" kern="1200" spc="-50" baseline="0">
                <a:solidFill>
                  <a:schemeClr val="bg2">
                    <a:lumMod val="25000"/>
                  </a:schemeClr>
                </a:solidFill>
                <a:latin typeface="+mn-lt"/>
                <a:ea typeface="Tahoma" pitchFamily="34" charset="0"/>
                <a:cs typeface="Tahoma" pitchFamily="34" charset="0"/>
              </a:defRPr>
            </a:lvl4pPr>
            <a:lvl5pPr marL="2116138" marR="0" indent="-171450" algn="l" defTabSz="1451519" rtl="0" eaLnBrk="1" fontAlgn="auto" latinLnBrk="0" hangingPunct="1">
              <a:lnSpc>
                <a:spcPct val="85000"/>
              </a:lnSpc>
              <a:spcBef>
                <a:spcPts val="600"/>
              </a:spcBef>
              <a:spcAft>
                <a:spcPts val="600"/>
              </a:spcAft>
              <a:buClrTx/>
              <a:buSzTx/>
              <a:buFont typeface="Wingdings" panose="05000000000000000000" pitchFamily="2" charset="2"/>
              <a:buChar char="Ø"/>
              <a:tabLst/>
              <a:defRPr sz="1800" kern="1200" spc="-50" baseline="0">
                <a:solidFill>
                  <a:schemeClr val="bg2">
                    <a:lumMod val="25000"/>
                  </a:schemeClr>
                </a:solidFill>
                <a:latin typeface="+mn-lt"/>
                <a:ea typeface="Tahoma" pitchFamily="34" charset="0"/>
                <a:cs typeface="Tahoma" pitchFamily="34" charset="0"/>
              </a:defRPr>
            </a:lvl5pPr>
            <a:lvl6pPr marL="3991676"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17435"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443195"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168954"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9pPr>
          </a:lstStyle>
          <a:p>
            <a:pPr marL="0" indent="0" algn="ctr">
              <a:buNone/>
            </a:pPr>
            <a:r>
              <a:rPr lang="fr-FR" sz="3200" dirty="0">
                <a:solidFill>
                  <a:srgbClr val="00B050"/>
                </a:solidFill>
                <a:latin typeface="Lucida Calligraphy" panose="03010101010101010101" pitchFamily="66" charset="0"/>
              </a:rPr>
              <a:t>Les propositions de mise en œuvre </a:t>
            </a:r>
          </a:p>
        </p:txBody>
      </p:sp>
    </p:spTree>
    <p:extLst>
      <p:ext uri="{BB962C8B-B14F-4D97-AF65-F5344CB8AC3E}">
        <p14:creationId xmlns:p14="http://schemas.microsoft.com/office/powerpoint/2010/main" val="3336799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855986" y="2483768"/>
            <a:ext cx="15193688" cy="6660232"/>
          </a:xfrm>
        </p:spPr>
        <p:txBody>
          <a:bodyPr>
            <a:normAutofit/>
          </a:bodyPr>
          <a:lstStyle/>
          <a:p>
            <a:r>
              <a:rPr lang="fr-FR" sz="2800" dirty="0"/>
              <a:t>Permettre des temps d’adoration dans les églises de la paroisse</a:t>
            </a:r>
          </a:p>
          <a:p>
            <a:r>
              <a:rPr lang="fr-FR" sz="2800" dirty="0"/>
              <a:t>Faire mieux connaître les groupes de prière existants, comme à Chessy, et les développer</a:t>
            </a:r>
          </a:p>
          <a:p>
            <a:r>
              <a:rPr lang="fr-FR" sz="2800" dirty="0"/>
              <a:t>Mettre en place des sacrements de réconciliation réguliers</a:t>
            </a:r>
          </a:p>
          <a:p>
            <a:r>
              <a:rPr lang="fr-FR" sz="2800" dirty="0"/>
              <a:t>Organiser un éveil à la foi pour les plus petits à chaque célébration si possible</a:t>
            </a:r>
          </a:p>
          <a:p>
            <a:r>
              <a:rPr lang="fr-FR" sz="2800" dirty="0"/>
              <a:t>Proposer la lecture de l’évangile au domicile des personnes âgées qui le souhaitent</a:t>
            </a:r>
          </a:p>
          <a:p>
            <a:endParaRPr lang="fr-FR" sz="2800" dirty="0"/>
          </a:p>
          <a:p>
            <a:endParaRPr lang="fr-FR" sz="2800" dirty="0"/>
          </a:p>
          <a:p>
            <a:endParaRPr lang="fr-FR" sz="2800" dirty="0"/>
          </a:p>
          <a:p>
            <a:endParaRPr lang="fr-FR" sz="2800" dirty="0"/>
          </a:p>
        </p:txBody>
      </p:sp>
      <p:sp>
        <p:nvSpPr>
          <p:cNvPr id="8" name="Titre 1"/>
          <p:cNvSpPr>
            <a:spLocks noGrp="1"/>
          </p:cNvSpPr>
          <p:nvPr>
            <p:ph type="title"/>
          </p:nvPr>
        </p:nvSpPr>
        <p:spPr>
          <a:xfrm>
            <a:off x="6040562" y="395536"/>
            <a:ext cx="3960440" cy="965076"/>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a:lnSpc>
                <a:spcPct val="100000"/>
              </a:lnSpc>
              <a:spcBef>
                <a:spcPts val="0"/>
              </a:spcBef>
            </a:pPr>
            <a:br>
              <a:rPr lang="fr-FR" b="1" dirty="0"/>
            </a:br>
            <a:r>
              <a:rPr lang="fr-FR" b="1" dirty="0"/>
              <a:t> </a:t>
            </a:r>
            <a:r>
              <a:rPr lang="fr-FR" dirty="0"/>
              <a:t>Pilier</a:t>
            </a:r>
            <a:r>
              <a:rPr lang="fr-FR" b="1" dirty="0"/>
              <a:t> Prier</a:t>
            </a:r>
          </a:p>
        </p:txBody>
      </p:sp>
      <p:sp>
        <p:nvSpPr>
          <p:cNvPr id="9" name="Espace réservé du contenu 2"/>
          <p:cNvSpPr txBox="1">
            <a:spLocks/>
          </p:cNvSpPr>
          <p:nvPr/>
        </p:nvSpPr>
        <p:spPr>
          <a:xfrm>
            <a:off x="3448274" y="1403648"/>
            <a:ext cx="8856984" cy="648072"/>
          </a:xfrm>
          <a:prstGeom prst="rect">
            <a:avLst/>
          </a:prstGeom>
          <a:effectLst>
            <a:outerShdw blurRad="50800" dist="38100" dir="2700000" algn="tl" rotWithShape="0">
              <a:prstClr val="black">
                <a:alpha val="40000"/>
              </a:prstClr>
            </a:outerShdw>
          </a:effectLst>
        </p:spPr>
        <p:txBody>
          <a:bodyPr>
            <a:noAutofit/>
          </a:bodyPr>
          <a:lstStyle>
            <a:lvl1pPr marL="571500" marR="0" indent="-720000" algn="l" defTabSz="1451519" rtl="0" eaLnBrk="1" fontAlgn="auto" latinLnBrk="0" hangingPunct="1">
              <a:lnSpc>
                <a:spcPct val="85000"/>
              </a:lnSpc>
              <a:spcBef>
                <a:spcPts val="1800"/>
              </a:spcBef>
              <a:spcAft>
                <a:spcPts val="1800"/>
              </a:spcAft>
              <a:buClr>
                <a:srgbClr val="FF0000"/>
              </a:buClr>
              <a:buSzPct val="200000"/>
              <a:buFontTx/>
              <a:buBlip>
                <a:blip r:embed="rId3"/>
              </a:buBlip>
              <a:tabLst/>
              <a:defRPr sz="4000" kern="1200" spc="-50" baseline="0">
                <a:solidFill>
                  <a:schemeClr val="bg2">
                    <a:lumMod val="25000"/>
                  </a:schemeClr>
                </a:solidFill>
                <a:latin typeface="+mn-lt"/>
                <a:ea typeface="Tahoma" pitchFamily="34" charset="0"/>
                <a:cs typeface="Tahoma" pitchFamily="34" charset="0"/>
              </a:defRPr>
            </a:lvl1pPr>
            <a:lvl2pPr marL="1010368" marR="0" indent="-496717" algn="l" defTabSz="1451519" rtl="0" eaLnBrk="1" fontAlgn="auto" latinLnBrk="0" hangingPunct="1">
              <a:lnSpc>
                <a:spcPct val="85000"/>
              </a:lnSpc>
              <a:spcBef>
                <a:spcPts val="600"/>
              </a:spcBef>
              <a:spcAft>
                <a:spcPts val="600"/>
              </a:spcAft>
              <a:buClrTx/>
              <a:buSzTx/>
              <a:buFont typeface="Wingdings" panose="05000000000000000000" pitchFamily="2" charset="2"/>
              <a:buChar char="q"/>
              <a:tabLst/>
              <a:defRPr sz="3200" kern="1200" spc="-50" baseline="0">
                <a:solidFill>
                  <a:schemeClr val="bg2">
                    <a:lumMod val="25000"/>
                  </a:schemeClr>
                </a:solidFill>
                <a:latin typeface="+mn-lt"/>
                <a:ea typeface="Tahoma" pitchFamily="34" charset="0"/>
                <a:cs typeface="Tahoma" pitchFamily="34" charset="0"/>
              </a:defRPr>
            </a:lvl2pPr>
            <a:lvl3pPr marL="1317995" marR="0" indent="-409228" algn="l" defTabSz="1451519" rtl="0" eaLnBrk="1" fontAlgn="auto" latinLnBrk="0" hangingPunct="1">
              <a:lnSpc>
                <a:spcPct val="85000"/>
              </a:lnSpc>
              <a:spcBef>
                <a:spcPts val="600"/>
              </a:spcBef>
              <a:spcAft>
                <a:spcPts val="600"/>
              </a:spcAft>
              <a:buClrTx/>
              <a:buSzTx/>
              <a:buFont typeface="Courier New" pitchFamily="49" charset="0"/>
              <a:buChar char="o"/>
              <a:tabLst/>
              <a:defRPr sz="2800" kern="1200" spc="-50" baseline="0">
                <a:solidFill>
                  <a:schemeClr val="bg2">
                    <a:lumMod val="25000"/>
                  </a:schemeClr>
                </a:solidFill>
                <a:latin typeface="+mn-lt"/>
                <a:ea typeface="Tahoma" pitchFamily="34" charset="0"/>
                <a:cs typeface="Tahoma" pitchFamily="34" charset="0"/>
              </a:defRPr>
            </a:lvl3pPr>
            <a:lvl4pPr marL="1651000" marR="0" indent="-177800" algn="l" defTabSz="1451519" rtl="0" eaLnBrk="1" fontAlgn="auto" latinLnBrk="0" hangingPunct="1">
              <a:lnSpc>
                <a:spcPct val="85000"/>
              </a:lnSpc>
              <a:spcBef>
                <a:spcPts val="600"/>
              </a:spcBef>
              <a:spcAft>
                <a:spcPts val="600"/>
              </a:spcAft>
              <a:buClrTx/>
              <a:buSzTx/>
              <a:buFont typeface="Wingdings" panose="05000000000000000000" pitchFamily="2" charset="2"/>
              <a:buChar char="ü"/>
              <a:tabLst/>
              <a:defRPr sz="2400" kern="1200" spc="-50" baseline="0">
                <a:solidFill>
                  <a:schemeClr val="bg2">
                    <a:lumMod val="25000"/>
                  </a:schemeClr>
                </a:solidFill>
                <a:latin typeface="+mn-lt"/>
                <a:ea typeface="Tahoma" pitchFamily="34" charset="0"/>
                <a:cs typeface="Tahoma" pitchFamily="34" charset="0"/>
              </a:defRPr>
            </a:lvl4pPr>
            <a:lvl5pPr marL="2116138" marR="0" indent="-171450" algn="l" defTabSz="1451519" rtl="0" eaLnBrk="1" fontAlgn="auto" latinLnBrk="0" hangingPunct="1">
              <a:lnSpc>
                <a:spcPct val="85000"/>
              </a:lnSpc>
              <a:spcBef>
                <a:spcPts val="600"/>
              </a:spcBef>
              <a:spcAft>
                <a:spcPts val="600"/>
              </a:spcAft>
              <a:buClrTx/>
              <a:buSzTx/>
              <a:buFont typeface="Wingdings" panose="05000000000000000000" pitchFamily="2" charset="2"/>
              <a:buChar char="Ø"/>
              <a:tabLst/>
              <a:defRPr sz="1800" kern="1200" spc="-50" baseline="0">
                <a:solidFill>
                  <a:schemeClr val="bg2">
                    <a:lumMod val="25000"/>
                  </a:schemeClr>
                </a:solidFill>
                <a:latin typeface="+mn-lt"/>
                <a:ea typeface="Tahoma" pitchFamily="34" charset="0"/>
                <a:cs typeface="Tahoma" pitchFamily="34" charset="0"/>
              </a:defRPr>
            </a:lvl5pPr>
            <a:lvl6pPr marL="3991676"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17435"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443195"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168954"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9pPr>
          </a:lstStyle>
          <a:p>
            <a:pPr marL="0" indent="0" algn="ctr">
              <a:buNone/>
            </a:pPr>
            <a:r>
              <a:rPr lang="fr-FR" sz="3200" dirty="0">
                <a:solidFill>
                  <a:srgbClr val="00B050"/>
                </a:solidFill>
                <a:latin typeface="Lucida Calligraphy" panose="03010101010101010101" pitchFamily="66" charset="0"/>
              </a:rPr>
              <a:t>Les propositions de mise en œuvre </a:t>
            </a:r>
          </a:p>
        </p:txBody>
      </p:sp>
    </p:spTree>
    <p:extLst>
      <p:ext uri="{BB962C8B-B14F-4D97-AF65-F5344CB8AC3E}">
        <p14:creationId xmlns:p14="http://schemas.microsoft.com/office/powerpoint/2010/main" val="2301855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6040562" y="395536"/>
            <a:ext cx="4032448" cy="965076"/>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a:lnSpc>
                <a:spcPct val="100000"/>
              </a:lnSpc>
              <a:spcBef>
                <a:spcPts val="0"/>
              </a:spcBef>
            </a:pPr>
            <a:br>
              <a:rPr lang="fr-FR" b="1" dirty="0"/>
            </a:br>
            <a:r>
              <a:rPr lang="fr-FR" b="1" dirty="0"/>
              <a:t> </a:t>
            </a:r>
            <a:r>
              <a:rPr lang="fr-FR" dirty="0"/>
              <a:t>Pilier</a:t>
            </a:r>
            <a:r>
              <a:rPr lang="fr-FR" b="1" dirty="0"/>
              <a:t> Servir</a:t>
            </a:r>
          </a:p>
        </p:txBody>
      </p:sp>
      <p:sp>
        <p:nvSpPr>
          <p:cNvPr id="4" name="Espace réservé du contenu 2"/>
          <p:cNvSpPr>
            <a:spLocks noGrp="1"/>
          </p:cNvSpPr>
          <p:nvPr>
            <p:ph idx="1"/>
          </p:nvPr>
        </p:nvSpPr>
        <p:spPr>
          <a:xfrm>
            <a:off x="855986" y="2483768"/>
            <a:ext cx="15193688" cy="6660232"/>
          </a:xfrm>
        </p:spPr>
        <p:txBody>
          <a:bodyPr>
            <a:normAutofit fontScale="92500" lnSpcReduction="10000"/>
          </a:bodyPr>
          <a:lstStyle/>
          <a:p>
            <a:r>
              <a:rPr lang="fr-FR" sz="2800" dirty="0"/>
              <a:t>Une communauté </a:t>
            </a:r>
            <a:r>
              <a:rPr lang="fr-FR" sz="2800" dirty="0" err="1"/>
              <a:t>priante</a:t>
            </a:r>
            <a:r>
              <a:rPr lang="fr-FR" sz="2800" dirty="0"/>
              <a:t> et accueillante est, de fait, déjà au service de ceux qui veulent la rejoindre</a:t>
            </a:r>
          </a:p>
          <a:p>
            <a:r>
              <a:rPr lang="fr-FR" sz="2800" dirty="0"/>
              <a:t>Plaçons l’accueil au centre de la démarche, car il permet de « pêcher » les gens comme Jésus l’avait demandé aux apôtres</a:t>
            </a:r>
          </a:p>
          <a:p>
            <a:r>
              <a:rPr lang="fr-FR" sz="2800" dirty="0"/>
              <a:t>Mettons l’humilité au cœur du service car elle nous permet d’être tournés vers l’autre</a:t>
            </a:r>
          </a:p>
          <a:p>
            <a:r>
              <a:rPr lang="fr-FR" sz="2800" dirty="0"/>
              <a:t>Soyons capable individuellement comme collectivement d’affronter nos renoncements face à l’engagement qui va de pair avec le service</a:t>
            </a:r>
          </a:p>
          <a:p>
            <a:r>
              <a:rPr lang="fr-FR" sz="2800" dirty="0"/>
              <a:t>Acceptons nos différences et nos divergences d’opinion : la commission du projet paroissial a été à son échelle un excellent exemple d’une démarche synodale productive</a:t>
            </a:r>
          </a:p>
          <a:p>
            <a:r>
              <a:rPr lang="fr-FR" sz="2800" dirty="0"/>
              <a:t>Servir et servir à quelque chose : permettons à chacun de trouver sa place en étant utile à la communauté, à hauteur de ce qu’il peut proposer ou accepter; il n’y a pas de petit service</a:t>
            </a:r>
          </a:p>
          <a:p>
            <a:r>
              <a:rPr lang="fr-FR" sz="2800" dirty="0"/>
              <a:t>Développons la communication autour et en faveur des services de la paroisse</a:t>
            </a:r>
          </a:p>
          <a:p>
            <a:endParaRPr lang="fr-FR" sz="2800" dirty="0"/>
          </a:p>
          <a:p>
            <a:endParaRPr lang="fr-FR" sz="2800" dirty="0"/>
          </a:p>
          <a:p>
            <a:endParaRPr lang="fr-FR" sz="2800" dirty="0"/>
          </a:p>
          <a:p>
            <a:endParaRPr lang="fr-FR" sz="2800" dirty="0"/>
          </a:p>
          <a:p>
            <a:endParaRPr lang="fr-FR" sz="2800" dirty="0"/>
          </a:p>
        </p:txBody>
      </p:sp>
      <p:sp>
        <p:nvSpPr>
          <p:cNvPr id="6" name="Espace réservé du contenu 2"/>
          <p:cNvSpPr txBox="1">
            <a:spLocks/>
          </p:cNvSpPr>
          <p:nvPr/>
        </p:nvSpPr>
        <p:spPr>
          <a:xfrm>
            <a:off x="4744418" y="1403648"/>
            <a:ext cx="7344816" cy="648072"/>
          </a:xfrm>
          <a:prstGeom prst="rect">
            <a:avLst/>
          </a:prstGeom>
          <a:effectLst>
            <a:outerShdw blurRad="50800" dist="38100" dir="2700000" algn="tl" rotWithShape="0">
              <a:prstClr val="black">
                <a:alpha val="40000"/>
              </a:prstClr>
            </a:outerShdw>
          </a:effectLst>
        </p:spPr>
        <p:txBody>
          <a:bodyPr>
            <a:noAutofit/>
          </a:bodyPr>
          <a:lstStyle>
            <a:lvl1pPr marL="571500" marR="0" indent="-720000" algn="l" defTabSz="1451519" rtl="0" eaLnBrk="1" fontAlgn="auto" latinLnBrk="0" hangingPunct="1">
              <a:lnSpc>
                <a:spcPct val="85000"/>
              </a:lnSpc>
              <a:spcBef>
                <a:spcPts val="1800"/>
              </a:spcBef>
              <a:spcAft>
                <a:spcPts val="1800"/>
              </a:spcAft>
              <a:buClr>
                <a:srgbClr val="FF0000"/>
              </a:buClr>
              <a:buSzPct val="200000"/>
              <a:buFontTx/>
              <a:buBlip>
                <a:blip r:embed="rId3"/>
              </a:buBlip>
              <a:tabLst/>
              <a:defRPr sz="4000" kern="1200" spc="-50" baseline="0">
                <a:solidFill>
                  <a:schemeClr val="bg2">
                    <a:lumMod val="25000"/>
                  </a:schemeClr>
                </a:solidFill>
                <a:latin typeface="+mn-lt"/>
                <a:ea typeface="Tahoma" pitchFamily="34" charset="0"/>
                <a:cs typeface="Tahoma" pitchFamily="34" charset="0"/>
              </a:defRPr>
            </a:lvl1pPr>
            <a:lvl2pPr marL="1010368" marR="0" indent="-496717" algn="l" defTabSz="1451519" rtl="0" eaLnBrk="1" fontAlgn="auto" latinLnBrk="0" hangingPunct="1">
              <a:lnSpc>
                <a:spcPct val="85000"/>
              </a:lnSpc>
              <a:spcBef>
                <a:spcPts val="600"/>
              </a:spcBef>
              <a:spcAft>
                <a:spcPts val="600"/>
              </a:spcAft>
              <a:buClrTx/>
              <a:buSzTx/>
              <a:buFont typeface="Wingdings" panose="05000000000000000000" pitchFamily="2" charset="2"/>
              <a:buChar char="q"/>
              <a:tabLst/>
              <a:defRPr sz="3200" kern="1200" spc="-50" baseline="0">
                <a:solidFill>
                  <a:schemeClr val="bg2">
                    <a:lumMod val="25000"/>
                  </a:schemeClr>
                </a:solidFill>
                <a:latin typeface="+mn-lt"/>
                <a:ea typeface="Tahoma" pitchFamily="34" charset="0"/>
                <a:cs typeface="Tahoma" pitchFamily="34" charset="0"/>
              </a:defRPr>
            </a:lvl2pPr>
            <a:lvl3pPr marL="1317995" marR="0" indent="-409228" algn="l" defTabSz="1451519" rtl="0" eaLnBrk="1" fontAlgn="auto" latinLnBrk="0" hangingPunct="1">
              <a:lnSpc>
                <a:spcPct val="85000"/>
              </a:lnSpc>
              <a:spcBef>
                <a:spcPts val="600"/>
              </a:spcBef>
              <a:spcAft>
                <a:spcPts val="600"/>
              </a:spcAft>
              <a:buClrTx/>
              <a:buSzTx/>
              <a:buFont typeface="Courier New" pitchFamily="49" charset="0"/>
              <a:buChar char="o"/>
              <a:tabLst/>
              <a:defRPr sz="2800" kern="1200" spc="-50" baseline="0">
                <a:solidFill>
                  <a:schemeClr val="bg2">
                    <a:lumMod val="25000"/>
                  </a:schemeClr>
                </a:solidFill>
                <a:latin typeface="+mn-lt"/>
                <a:ea typeface="Tahoma" pitchFamily="34" charset="0"/>
                <a:cs typeface="Tahoma" pitchFamily="34" charset="0"/>
              </a:defRPr>
            </a:lvl3pPr>
            <a:lvl4pPr marL="1651000" marR="0" indent="-177800" algn="l" defTabSz="1451519" rtl="0" eaLnBrk="1" fontAlgn="auto" latinLnBrk="0" hangingPunct="1">
              <a:lnSpc>
                <a:spcPct val="85000"/>
              </a:lnSpc>
              <a:spcBef>
                <a:spcPts val="600"/>
              </a:spcBef>
              <a:spcAft>
                <a:spcPts val="600"/>
              </a:spcAft>
              <a:buClrTx/>
              <a:buSzTx/>
              <a:buFont typeface="Wingdings" panose="05000000000000000000" pitchFamily="2" charset="2"/>
              <a:buChar char="ü"/>
              <a:tabLst/>
              <a:defRPr sz="2400" kern="1200" spc="-50" baseline="0">
                <a:solidFill>
                  <a:schemeClr val="bg2">
                    <a:lumMod val="25000"/>
                  </a:schemeClr>
                </a:solidFill>
                <a:latin typeface="+mn-lt"/>
                <a:ea typeface="Tahoma" pitchFamily="34" charset="0"/>
                <a:cs typeface="Tahoma" pitchFamily="34" charset="0"/>
              </a:defRPr>
            </a:lvl4pPr>
            <a:lvl5pPr marL="2116138" marR="0" indent="-171450" algn="l" defTabSz="1451519" rtl="0" eaLnBrk="1" fontAlgn="auto" latinLnBrk="0" hangingPunct="1">
              <a:lnSpc>
                <a:spcPct val="85000"/>
              </a:lnSpc>
              <a:spcBef>
                <a:spcPts val="600"/>
              </a:spcBef>
              <a:spcAft>
                <a:spcPts val="600"/>
              </a:spcAft>
              <a:buClrTx/>
              <a:buSzTx/>
              <a:buFont typeface="Wingdings" panose="05000000000000000000" pitchFamily="2" charset="2"/>
              <a:buChar char="Ø"/>
              <a:tabLst/>
              <a:defRPr sz="1800" kern="1200" spc="-50" baseline="0">
                <a:solidFill>
                  <a:schemeClr val="bg2">
                    <a:lumMod val="25000"/>
                  </a:schemeClr>
                </a:solidFill>
                <a:latin typeface="+mn-lt"/>
                <a:ea typeface="Tahoma" pitchFamily="34" charset="0"/>
                <a:cs typeface="Tahoma" pitchFamily="34" charset="0"/>
              </a:defRPr>
            </a:lvl5pPr>
            <a:lvl6pPr marL="3991676"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17435"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443195"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168954"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9pPr>
          </a:lstStyle>
          <a:p>
            <a:pPr marL="0" indent="0">
              <a:buNone/>
            </a:pPr>
            <a:r>
              <a:rPr lang="fr-FR" sz="3200" dirty="0">
                <a:solidFill>
                  <a:schemeClr val="tx2">
                    <a:lumMod val="75000"/>
                  </a:schemeClr>
                </a:solidFill>
                <a:latin typeface="Lucida Calligraphy" panose="03010101010101010101" pitchFamily="66" charset="0"/>
              </a:rPr>
              <a:t>Les orientations dont nous rêvons</a:t>
            </a:r>
          </a:p>
        </p:txBody>
      </p:sp>
    </p:spTree>
    <p:extLst>
      <p:ext uri="{BB962C8B-B14F-4D97-AF65-F5344CB8AC3E}">
        <p14:creationId xmlns:p14="http://schemas.microsoft.com/office/powerpoint/2010/main" val="1549088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6040562" y="395536"/>
            <a:ext cx="4032448" cy="965076"/>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a:lnSpc>
                <a:spcPct val="100000"/>
              </a:lnSpc>
              <a:spcBef>
                <a:spcPts val="0"/>
              </a:spcBef>
            </a:pPr>
            <a:br>
              <a:rPr lang="fr-FR" b="1" dirty="0"/>
            </a:br>
            <a:r>
              <a:rPr lang="fr-FR" b="1" dirty="0"/>
              <a:t> </a:t>
            </a:r>
            <a:r>
              <a:rPr lang="fr-FR" dirty="0"/>
              <a:t>Pilier</a:t>
            </a:r>
            <a:r>
              <a:rPr lang="fr-FR" b="1" dirty="0"/>
              <a:t> Servir</a:t>
            </a:r>
          </a:p>
        </p:txBody>
      </p:sp>
      <p:sp>
        <p:nvSpPr>
          <p:cNvPr id="4" name="Espace réservé du contenu 2"/>
          <p:cNvSpPr>
            <a:spLocks noGrp="1"/>
          </p:cNvSpPr>
          <p:nvPr>
            <p:ph idx="1"/>
          </p:nvPr>
        </p:nvSpPr>
        <p:spPr>
          <a:xfrm>
            <a:off x="855986" y="2483768"/>
            <a:ext cx="15193688" cy="4536504"/>
          </a:xfrm>
        </p:spPr>
        <p:txBody>
          <a:bodyPr>
            <a:normAutofit fontScale="85000" lnSpcReduction="10000"/>
          </a:bodyPr>
          <a:lstStyle/>
          <a:p>
            <a:r>
              <a:rPr lang="fr-FR" sz="2800" dirty="0"/>
              <a:t>Osons demander de servir, en particulier aux plus jeunes car ils sont très souvent demandeurs</a:t>
            </a:r>
          </a:p>
          <a:p>
            <a:r>
              <a:rPr lang="fr-FR" sz="2800" dirty="0"/>
              <a:t>Mettons l’accent sur l’apport de la communauté à ceux qui prennent en charge des services</a:t>
            </a:r>
          </a:p>
          <a:p>
            <a:r>
              <a:rPr lang="fr-FR" sz="2800" dirty="0"/>
              <a:t>Veillons à la continuité du service et du lien, nous pensons en particulier aux catéchumènes qu’il ne faut pas laisser seuls après leur baptême</a:t>
            </a:r>
          </a:p>
          <a:p>
            <a:r>
              <a:rPr lang="fr-FR" sz="2800" dirty="0"/>
              <a:t>Ne tournons pas les services uniquement vers la paroisse, mais aussi au-delà de la communauté paroissiale</a:t>
            </a:r>
          </a:p>
          <a:p>
            <a:r>
              <a:rPr lang="fr-FR" sz="2800" dirty="0"/>
              <a:t>Mettons les pauvres et les plus fragiles au cœur de nos préoccupations</a:t>
            </a:r>
          </a:p>
          <a:p>
            <a:r>
              <a:rPr lang="fr-FR" sz="2800" dirty="0"/>
              <a:t>Les axes principaux vers lesquels notre paroisse doit développer son pilier « Servir » sont donc :</a:t>
            </a:r>
          </a:p>
          <a:p>
            <a:endParaRPr lang="fr-FR" sz="2800" dirty="0"/>
          </a:p>
          <a:p>
            <a:endParaRPr lang="fr-FR" sz="2800" dirty="0"/>
          </a:p>
          <a:p>
            <a:endParaRPr lang="fr-FR" sz="2800" dirty="0"/>
          </a:p>
          <a:p>
            <a:endParaRPr lang="fr-FR" sz="2000" dirty="0"/>
          </a:p>
          <a:p>
            <a:endParaRPr lang="fr-FR" sz="2800" dirty="0"/>
          </a:p>
          <a:p>
            <a:endParaRPr lang="fr-FR" sz="2800" dirty="0"/>
          </a:p>
          <a:p>
            <a:endParaRPr lang="fr-FR" sz="2800" dirty="0"/>
          </a:p>
          <a:p>
            <a:endParaRPr lang="fr-FR" sz="2800" dirty="0"/>
          </a:p>
        </p:txBody>
      </p:sp>
      <p:sp>
        <p:nvSpPr>
          <p:cNvPr id="6" name="Espace réservé du contenu 2"/>
          <p:cNvSpPr txBox="1">
            <a:spLocks/>
          </p:cNvSpPr>
          <p:nvPr/>
        </p:nvSpPr>
        <p:spPr>
          <a:xfrm>
            <a:off x="4744418" y="1403648"/>
            <a:ext cx="7344816" cy="648072"/>
          </a:xfrm>
          <a:prstGeom prst="rect">
            <a:avLst/>
          </a:prstGeom>
          <a:effectLst>
            <a:outerShdw blurRad="50800" dist="38100" dir="2700000" algn="tl" rotWithShape="0">
              <a:prstClr val="black">
                <a:alpha val="40000"/>
              </a:prstClr>
            </a:outerShdw>
          </a:effectLst>
        </p:spPr>
        <p:txBody>
          <a:bodyPr>
            <a:noAutofit/>
          </a:bodyPr>
          <a:lstStyle>
            <a:lvl1pPr marL="571500" marR="0" indent="-720000" algn="l" defTabSz="1451519" rtl="0" eaLnBrk="1" fontAlgn="auto" latinLnBrk="0" hangingPunct="1">
              <a:lnSpc>
                <a:spcPct val="85000"/>
              </a:lnSpc>
              <a:spcBef>
                <a:spcPts val="1800"/>
              </a:spcBef>
              <a:spcAft>
                <a:spcPts val="1800"/>
              </a:spcAft>
              <a:buClr>
                <a:srgbClr val="FF0000"/>
              </a:buClr>
              <a:buSzPct val="200000"/>
              <a:buFontTx/>
              <a:buBlip>
                <a:blip r:embed="rId3"/>
              </a:buBlip>
              <a:tabLst/>
              <a:defRPr sz="4000" kern="1200" spc="-50" baseline="0">
                <a:solidFill>
                  <a:schemeClr val="bg2">
                    <a:lumMod val="25000"/>
                  </a:schemeClr>
                </a:solidFill>
                <a:latin typeface="+mn-lt"/>
                <a:ea typeface="Tahoma" pitchFamily="34" charset="0"/>
                <a:cs typeface="Tahoma" pitchFamily="34" charset="0"/>
              </a:defRPr>
            </a:lvl1pPr>
            <a:lvl2pPr marL="1010368" marR="0" indent="-496717" algn="l" defTabSz="1451519" rtl="0" eaLnBrk="1" fontAlgn="auto" latinLnBrk="0" hangingPunct="1">
              <a:lnSpc>
                <a:spcPct val="85000"/>
              </a:lnSpc>
              <a:spcBef>
                <a:spcPts val="600"/>
              </a:spcBef>
              <a:spcAft>
                <a:spcPts val="600"/>
              </a:spcAft>
              <a:buClrTx/>
              <a:buSzTx/>
              <a:buFont typeface="Wingdings" panose="05000000000000000000" pitchFamily="2" charset="2"/>
              <a:buChar char="q"/>
              <a:tabLst/>
              <a:defRPr sz="3200" kern="1200" spc="-50" baseline="0">
                <a:solidFill>
                  <a:schemeClr val="bg2">
                    <a:lumMod val="25000"/>
                  </a:schemeClr>
                </a:solidFill>
                <a:latin typeface="+mn-lt"/>
                <a:ea typeface="Tahoma" pitchFamily="34" charset="0"/>
                <a:cs typeface="Tahoma" pitchFamily="34" charset="0"/>
              </a:defRPr>
            </a:lvl2pPr>
            <a:lvl3pPr marL="1317995" marR="0" indent="-409228" algn="l" defTabSz="1451519" rtl="0" eaLnBrk="1" fontAlgn="auto" latinLnBrk="0" hangingPunct="1">
              <a:lnSpc>
                <a:spcPct val="85000"/>
              </a:lnSpc>
              <a:spcBef>
                <a:spcPts val="600"/>
              </a:spcBef>
              <a:spcAft>
                <a:spcPts val="600"/>
              </a:spcAft>
              <a:buClrTx/>
              <a:buSzTx/>
              <a:buFont typeface="Courier New" pitchFamily="49" charset="0"/>
              <a:buChar char="o"/>
              <a:tabLst/>
              <a:defRPr sz="2800" kern="1200" spc="-50" baseline="0">
                <a:solidFill>
                  <a:schemeClr val="bg2">
                    <a:lumMod val="25000"/>
                  </a:schemeClr>
                </a:solidFill>
                <a:latin typeface="+mn-lt"/>
                <a:ea typeface="Tahoma" pitchFamily="34" charset="0"/>
                <a:cs typeface="Tahoma" pitchFamily="34" charset="0"/>
              </a:defRPr>
            </a:lvl3pPr>
            <a:lvl4pPr marL="1651000" marR="0" indent="-177800" algn="l" defTabSz="1451519" rtl="0" eaLnBrk="1" fontAlgn="auto" latinLnBrk="0" hangingPunct="1">
              <a:lnSpc>
                <a:spcPct val="85000"/>
              </a:lnSpc>
              <a:spcBef>
                <a:spcPts val="600"/>
              </a:spcBef>
              <a:spcAft>
                <a:spcPts val="600"/>
              </a:spcAft>
              <a:buClrTx/>
              <a:buSzTx/>
              <a:buFont typeface="Wingdings" panose="05000000000000000000" pitchFamily="2" charset="2"/>
              <a:buChar char="ü"/>
              <a:tabLst/>
              <a:defRPr sz="2400" kern="1200" spc="-50" baseline="0">
                <a:solidFill>
                  <a:schemeClr val="bg2">
                    <a:lumMod val="25000"/>
                  </a:schemeClr>
                </a:solidFill>
                <a:latin typeface="+mn-lt"/>
                <a:ea typeface="Tahoma" pitchFamily="34" charset="0"/>
                <a:cs typeface="Tahoma" pitchFamily="34" charset="0"/>
              </a:defRPr>
            </a:lvl4pPr>
            <a:lvl5pPr marL="2116138" marR="0" indent="-171450" algn="l" defTabSz="1451519" rtl="0" eaLnBrk="1" fontAlgn="auto" latinLnBrk="0" hangingPunct="1">
              <a:lnSpc>
                <a:spcPct val="85000"/>
              </a:lnSpc>
              <a:spcBef>
                <a:spcPts val="600"/>
              </a:spcBef>
              <a:spcAft>
                <a:spcPts val="600"/>
              </a:spcAft>
              <a:buClrTx/>
              <a:buSzTx/>
              <a:buFont typeface="Wingdings" panose="05000000000000000000" pitchFamily="2" charset="2"/>
              <a:buChar char="Ø"/>
              <a:tabLst/>
              <a:defRPr sz="1800" kern="1200" spc="-50" baseline="0">
                <a:solidFill>
                  <a:schemeClr val="bg2">
                    <a:lumMod val="25000"/>
                  </a:schemeClr>
                </a:solidFill>
                <a:latin typeface="+mn-lt"/>
                <a:ea typeface="Tahoma" pitchFamily="34" charset="0"/>
                <a:cs typeface="Tahoma" pitchFamily="34" charset="0"/>
              </a:defRPr>
            </a:lvl5pPr>
            <a:lvl6pPr marL="3991676"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17435"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443195"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168954"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9pPr>
          </a:lstStyle>
          <a:p>
            <a:pPr marL="0" indent="0">
              <a:buNone/>
            </a:pPr>
            <a:r>
              <a:rPr lang="fr-FR" sz="3200" dirty="0">
                <a:solidFill>
                  <a:schemeClr val="tx2">
                    <a:lumMod val="75000"/>
                  </a:schemeClr>
                </a:solidFill>
                <a:latin typeface="Lucida Calligraphy" panose="03010101010101010101" pitchFamily="66" charset="0"/>
              </a:rPr>
              <a:t>Les orientations dont nous rêvons</a:t>
            </a:r>
          </a:p>
        </p:txBody>
      </p:sp>
      <p:sp>
        <p:nvSpPr>
          <p:cNvPr id="7" name="Espace réservé du contenu 2"/>
          <p:cNvSpPr txBox="1">
            <a:spLocks/>
          </p:cNvSpPr>
          <p:nvPr/>
        </p:nvSpPr>
        <p:spPr>
          <a:xfrm>
            <a:off x="1216026" y="7092280"/>
            <a:ext cx="6480720" cy="1944216"/>
          </a:xfrm>
          <a:prstGeom prst="rect">
            <a:avLst/>
          </a:prstGeom>
          <a:effectLst>
            <a:outerShdw blurRad="50800" dist="38100" dir="8100000" algn="tr" rotWithShape="0">
              <a:prstClr val="black">
                <a:alpha val="40000"/>
              </a:prstClr>
            </a:outerShdw>
          </a:effectLst>
        </p:spPr>
        <p:txBody>
          <a:bodyPr>
            <a:normAutofit lnSpcReduction="10000"/>
          </a:bodyPr>
          <a:lstStyle>
            <a:lvl1pPr marL="571500" marR="0" indent="-720000" algn="l" defTabSz="1451519" rtl="0" eaLnBrk="1" fontAlgn="auto" latinLnBrk="0" hangingPunct="1">
              <a:lnSpc>
                <a:spcPct val="85000"/>
              </a:lnSpc>
              <a:spcBef>
                <a:spcPts val="1800"/>
              </a:spcBef>
              <a:spcAft>
                <a:spcPts val="1800"/>
              </a:spcAft>
              <a:buClr>
                <a:srgbClr val="FF0000"/>
              </a:buClr>
              <a:buSzPct val="200000"/>
              <a:buFontTx/>
              <a:buBlip>
                <a:blip r:embed="rId3"/>
              </a:buBlip>
              <a:tabLst/>
              <a:defRPr sz="4000" kern="1200" spc="-50" baseline="0">
                <a:solidFill>
                  <a:schemeClr val="bg2">
                    <a:lumMod val="25000"/>
                  </a:schemeClr>
                </a:solidFill>
                <a:latin typeface="+mn-lt"/>
                <a:ea typeface="Tahoma" pitchFamily="34" charset="0"/>
                <a:cs typeface="Tahoma" pitchFamily="34" charset="0"/>
              </a:defRPr>
            </a:lvl1pPr>
            <a:lvl2pPr marL="1010368" marR="0" indent="-496717" algn="l" defTabSz="1451519" rtl="0" eaLnBrk="1" fontAlgn="auto" latinLnBrk="0" hangingPunct="1">
              <a:lnSpc>
                <a:spcPct val="85000"/>
              </a:lnSpc>
              <a:spcBef>
                <a:spcPts val="600"/>
              </a:spcBef>
              <a:spcAft>
                <a:spcPts val="600"/>
              </a:spcAft>
              <a:buClrTx/>
              <a:buSzTx/>
              <a:buFont typeface="Wingdings" panose="05000000000000000000" pitchFamily="2" charset="2"/>
              <a:buChar char="q"/>
              <a:tabLst/>
              <a:defRPr sz="3200" kern="1200" spc="-50" baseline="0">
                <a:solidFill>
                  <a:schemeClr val="bg2">
                    <a:lumMod val="25000"/>
                  </a:schemeClr>
                </a:solidFill>
                <a:latin typeface="+mn-lt"/>
                <a:ea typeface="Tahoma" pitchFamily="34" charset="0"/>
                <a:cs typeface="Tahoma" pitchFamily="34" charset="0"/>
              </a:defRPr>
            </a:lvl2pPr>
            <a:lvl3pPr marL="1317995" marR="0" indent="-409228" algn="l" defTabSz="1451519" rtl="0" eaLnBrk="1" fontAlgn="auto" latinLnBrk="0" hangingPunct="1">
              <a:lnSpc>
                <a:spcPct val="85000"/>
              </a:lnSpc>
              <a:spcBef>
                <a:spcPts val="600"/>
              </a:spcBef>
              <a:spcAft>
                <a:spcPts val="600"/>
              </a:spcAft>
              <a:buClrTx/>
              <a:buSzTx/>
              <a:buFont typeface="Courier New" pitchFamily="49" charset="0"/>
              <a:buChar char="o"/>
              <a:tabLst/>
              <a:defRPr sz="2800" kern="1200" spc="-50" baseline="0">
                <a:solidFill>
                  <a:schemeClr val="bg2">
                    <a:lumMod val="25000"/>
                  </a:schemeClr>
                </a:solidFill>
                <a:latin typeface="+mn-lt"/>
                <a:ea typeface="Tahoma" pitchFamily="34" charset="0"/>
                <a:cs typeface="Tahoma" pitchFamily="34" charset="0"/>
              </a:defRPr>
            </a:lvl3pPr>
            <a:lvl4pPr marL="1651000" marR="0" indent="-177800" algn="l" defTabSz="1451519" rtl="0" eaLnBrk="1" fontAlgn="auto" latinLnBrk="0" hangingPunct="1">
              <a:lnSpc>
                <a:spcPct val="85000"/>
              </a:lnSpc>
              <a:spcBef>
                <a:spcPts val="600"/>
              </a:spcBef>
              <a:spcAft>
                <a:spcPts val="600"/>
              </a:spcAft>
              <a:buClrTx/>
              <a:buSzTx/>
              <a:buFont typeface="Wingdings" panose="05000000000000000000" pitchFamily="2" charset="2"/>
              <a:buChar char="ü"/>
              <a:tabLst/>
              <a:defRPr sz="2400" kern="1200" spc="-50" baseline="0">
                <a:solidFill>
                  <a:schemeClr val="bg2">
                    <a:lumMod val="25000"/>
                  </a:schemeClr>
                </a:solidFill>
                <a:latin typeface="+mn-lt"/>
                <a:ea typeface="Tahoma" pitchFamily="34" charset="0"/>
                <a:cs typeface="Tahoma" pitchFamily="34" charset="0"/>
              </a:defRPr>
            </a:lvl4pPr>
            <a:lvl5pPr marL="2116138" marR="0" indent="-171450" algn="l" defTabSz="1451519" rtl="0" eaLnBrk="1" fontAlgn="auto" latinLnBrk="0" hangingPunct="1">
              <a:lnSpc>
                <a:spcPct val="85000"/>
              </a:lnSpc>
              <a:spcBef>
                <a:spcPts val="600"/>
              </a:spcBef>
              <a:spcAft>
                <a:spcPts val="600"/>
              </a:spcAft>
              <a:buClrTx/>
              <a:buSzTx/>
              <a:buFont typeface="Wingdings" panose="05000000000000000000" pitchFamily="2" charset="2"/>
              <a:buChar char="Ø"/>
              <a:tabLst/>
              <a:defRPr sz="1800" kern="1200" spc="-50" baseline="0">
                <a:solidFill>
                  <a:schemeClr val="bg2">
                    <a:lumMod val="25000"/>
                  </a:schemeClr>
                </a:solidFill>
                <a:latin typeface="+mn-lt"/>
                <a:ea typeface="Tahoma" pitchFamily="34" charset="0"/>
                <a:cs typeface="Tahoma" pitchFamily="34" charset="0"/>
              </a:defRPr>
            </a:lvl5pPr>
            <a:lvl6pPr marL="3991676"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17435"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443195"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168954"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9pPr>
          </a:lstStyle>
          <a:p>
            <a:pPr lvl="1"/>
            <a:r>
              <a:rPr lang="fr-FR" sz="2000" i="1" dirty="0">
                <a:solidFill>
                  <a:srgbClr val="FF0000"/>
                </a:solidFill>
              </a:rPr>
              <a:t>L’humilité</a:t>
            </a:r>
          </a:p>
          <a:p>
            <a:pPr lvl="1"/>
            <a:r>
              <a:rPr lang="fr-FR" sz="2000" i="1" dirty="0">
                <a:solidFill>
                  <a:srgbClr val="FF0000"/>
                </a:solidFill>
              </a:rPr>
              <a:t>La bienveillance</a:t>
            </a:r>
          </a:p>
          <a:p>
            <a:pPr lvl="1"/>
            <a:r>
              <a:rPr lang="fr-FR" sz="2000" i="1" dirty="0">
                <a:solidFill>
                  <a:srgbClr val="FF0000"/>
                </a:solidFill>
              </a:rPr>
              <a:t>L’engagement</a:t>
            </a:r>
          </a:p>
          <a:p>
            <a:pPr lvl="1"/>
            <a:r>
              <a:rPr lang="fr-FR" sz="2000" i="1" dirty="0">
                <a:solidFill>
                  <a:srgbClr val="FF0000"/>
                </a:solidFill>
              </a:rPr>
              <a:t>L’accueil</a:t>
            </a:r>
          </a:p>
          <a:p>
            <a:pPr lvl="1"/>
            <a:r>
              <a:rPr lang="fr-FR" sz="2000" i="1" dirty="0">
                <a:solidFill>
                  <a:srgbClr val="FF0000"/>
                </a:solidFill>
              </a:rPr>
              <a:t>La solidarité</a:t>
            </a:r>
          </a:p>
          <a:p>
            <a:pPr marL="513651" lvl="1" indent="0">
              <a:buFont typeface="Wingdings" panose="05000000000000000000" pitchFamily="2" charset="2"/>
              <a:buNone/>
            </a:pPr>
            <a:endParaRPr lang="fr-FR" sz="2000" i="1" dirty="0">
              <a:solidFill>
                <a:srgbClr val="FF0000"/>
              </a:solidFill>
            </a:endParaRPr>
          </a:p>
          <a:p>
            <a:endParaRPr lang="fr-FR" sz="2800" dirty="0"/>
          </a:p>
          <a:p>
            <a:endParaRPr lang="fr-FR" sz="2800" dirty="0"/>
          </a:p>
          <a:p>
            <a:endParaRPr lang="fr-FR" sz="2800" dirty="0"/>
          </a:p>
          <a:p>
            <a:endParaRPr lang="fr-FR" sz="2800" dirty="0"/>
          </a:p>
        </p:txBody>
      </p:sp>
      <p:sp>
        <p:nvSpPr>
          <p:cNvPr id="8" name="Espace réservé du contenu 2"/>
          <p:cNvSpPr txBox="1">
            <a:spLocks/>
          </p:cNvSpPr>
          <p:nvPr/>
        </p:nvSpPr>
        <p:spPr>
          <a:xfrm>
            <a:off x="9208914" y="7092280"/>
            <a:ext cx="6480720" cy="1944216"/>
          </a:xfrm>
          <a:prstGeom prst="rect">
            <a:avLst/>
          </a:prstGeom>
          <a:effectLst>
            <a:outerShdw blurRad="50800" dist="38100" dir="8100000" algn="tr" rotWithShape="0">
              <a:prstClr val="black">
                <a:alpha val="40000"/>
              </a:prstClr>
            </a:outerShdw>
          </a:effectLst>
        </p:spPr>
        <p:txBody>
          <a:bodyPr>
            <a:normAutofit fontScale="92500" lnSpcReduction="20000"/>
          </a:bodyPr>
          <a:lstStyle>
            <a:lvl1pPr marL="571500" marR="0" indent="-720000" algn="l" defTabSz="1451519" rtl="0" eaLnBrk="1" fontAlgn="auto" latinLnBrk="0" hangingPunct="1">
              <a:lnSpc>
                <a:spcPct val="85000"/>
              </a:lnSpc>
              <a:spcBef>
                <a:spcPts val="1800"/>
              </a:spcBef>
              <a:spcAft>
                <a:spcPts val="1800"/>
              </a:spcAft>
              <a:buClr>
                <a:srgbClr val="FF0000"/>
              </a:buClr>
              <a:buSzPct val="200000"/>
              <a:buFontTx/>
              <a:buBlip>
                <a:blip r:embed="rId3"/>
              </a:buBlip>
              <a:tabLst/>
              <a:defRPr sz="4000" kern="1200" spc="-50" baseline="0">
                <a:solidFill>
                  <a:schemeClr val="bg2">
                    <a:lumMod val="25000"/>
                  </a:schemeClr>
                </a:solidFill>
                <a:latin typeface="+mn-lt"/>
                <a:ea typeface="Tahoma" pitchFamily="34" charset="0"/>
                <a:cs typeface="Tahoma" pitchFamily="34" charset="0"/>
              </a:defRPr>
            </a:lvl1pPr>
            <a:lvl2pPr marL="1010368" marR="0" indent="-496717" algn="l" defTabSz="1451519" rtl="0" eaLnBrk="1" fontAlgn="auto" latinLnBrk="0" hangingPunct="1">
              <a:lnSpc>
                <a:spcPct val="85000"/>
              </a:lnSpc>
              <a:spcBef>
                <a:spcPts val="600"/>
              </a:spcBef>
              <a:spcAft>
                <a:spcPts val="600"/>
              </a:spcAft>
              <a:buClrTx/>
              <a:buSzTx/>
              <a:buFont typeface="Wingdings" panose="05000000000000000000" pitchFamily="2" charset="2"/>
              <a:buChar char="q"/>
              <a:tabLst/>
              <a:defRPr sz="3200" kern="1200" spc="-50" baseline="0">
                <a:solidFill>
                  <a:schemeClr val="bg2">
                    <a:lumMod val="25000"/>
                  </a:schemeClr>
                </a:solidFill>
                <a:latin typeface="+mn-lt"/>
                <a:ea typeface="Tahoma" pitchFamily="34" charset="0"/>
                <a:cs typeface="Tahoma" pitchFamily="34" charset="0"/>
              </a:defRPr>
            </a:lvl2pPr>
            <a:lvl3pPr marL="1317995" marR="0" indent="-409228" algn="l" defTabSz="1451519" rtl="0" eaLnBrk="1" fontAlgn="auto" latinLnBrk="0" hangingPunct="1">
              <a:lnSpc>
                <a:spcPct val="85000"/>
              </a:lnSpc>
              <a:spcBef>
                <a:spcPts val="600"/>
              </a:spcBef>
              <a:spcAft>
                <a:spcPts val="600"/>
              </a:spcAft>
              <a:buClrTx/>
              <a:buSzTx/>
              <a:buFont typeface="Courier New" pitchFamily="49" charset="0"/>
              <a:buChar char="o"/>
              <a:tabLst/>
              <a:defRPr sz="2800" kern="1200" spc="-50" baseline="0">
                <a:solidFill>
                  <a:schemeClr val="bg2">
                    <a:lumMod val="25000"/>
                  </a:schemeClr>
                </a:solidFill>
                <a:latin typeface="+mn-lt"/>
                <a:ea typeface="Tahoma" pitchFamily="34" charset="0"/>
                <a:cs typeface="Tahoma" pitchFamily="34" charset="0"/>
              </a:defRPr>
            </a:lvl3pPr>
            <a:lvl4pPr marL="1651000" marR="0" indent="-177800" algn="l" defTabSz="1451519" rtl="0" eaLnBrk="1" fontAlgn="auto" latinLnBrk="0" hangingPunct="1">
              <a:lnSpc>
                <a:spcPct val="85000"/>
              </a:lnSpc>
              <a:spcBef>
                <a:spcPts val="600"/>
              </a:spcBef>
              <a:spcAft>
                <a:spcPts val="600"/>
              </a:spcAft>
              <a:buClrTx/>
              <a:buSzTx/>
              <a:buFont typeface="Wingdings" panose="05000000000000000000" pitchFamily="2" charset="2"/>
              <a:buChar char="ü"/>
              <a:tabLst/>
              <a:defRPr sz="2400" kern="1200" spc="-50" baseline="0">
                <a:solidFill>
                  <a:schemeClr val="bg2">
                    <a:lumMod val="25000"/>
                  </a:schemeClr>
                </a:solidFill>
                <a:latin typeface="+mn-lt"/>
                <a:ea typeface="Tahoma" pitchFamily="34" charset="0"/>
                <a:cs typeface="Tahoma" pitchFamily="34" charset="0"/>
              </a:defRPr>
            </a:lvl4pPr>
            <a:lvl5pPr marL="2116138" marR="0" indent="-171450" algn="l" defTabSz="1451519" rtl="0" eaLnBrk="1" fontAlgn="auto" latinLnBrk="0" hangingPunct="1">
              <a:lnSpc>
                <a:spcPct val="85000"/>
              </a:lnSpc>
              <a:spcBef>
                <a:spcPts val="600"/>
              </a:spcBef>
              <a:spcAft>
                <a:spcPts val="600"/>
              </a:spcAft>
              <a:buClrTx/>
              <a:buSzTx/>
              <a:buFont typeface="Wingdings" panose="05000000000000000000" pitchFamily="2" charset="2"/>
              <a:buChar char="Ø"/>
              <a:tabLst/>
              <a:defRPr sz="1800" kern="1200" spc="-50" baseline="0">
                <a:solidFill>
                  <a:schemeClr val="bg2">
                    <a:lumMod val="25000"/>
                  </a:schemeClr>
                </a:solidFill>
                <a:latin typeface="+mn-lt"/>
                <a:ea typeface="Tahoma" pitchFamily="34" charset="0"/>
                <a:cs typeface="Tahoma" pitchFamily="34" charset="0"/>
              </a:defRPr>
            </a:lvl5pPr>
            <a:lvl6pPr marL="3991676"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17435"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443195"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168954"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9pPr>
          </a:lstStyle>
          <a:p>
            <a:pPr lvl="1">
              <a:lnSpc>
                <a:spcPct val="95000"/>
              </a:lnSpc>
            </a:pPr>
            <a:r>
              <a:rPr lang="fr-FR" sz="2200" i="1" dirty="0">
                <a:solidFill>
                  <a:srgbClr val="FF0000"/>
                </a:solidFill>
              </a:rPr>
              <a:t>La jeunesse</a:t>
            </a:r>
          </a:p>
          <a:p>
            <a:pPr lvl="1">
              <a:lnSpc>
                <a:spcPct val="95000"/>
              </a:lnSpc>
            </a:pPr>
            <a:r>
              <a:rPr lang="fr-FR" sz="2200" i="1" dirty="0">
                <a:solidFill>
                  <a:srgbClr val="FF0000"/>
                </a:solidFill>
              </a:rPr>
              <a:t>La fraternité</a:t>
            </a:r>
          </a:p>
          <a:p>
            <a:pPr lvl="1">
              <a:lnSpc>
                <a:spcPct val="95000"/>
              </a:lnSpc>
            </a:pPr>
            <a:r>
              <a:rPr lang="fr-FR" sz="2200" i="1" dirty="0">
                <a:solidFill>
                  <a:srgbClr val="FF0000"/>
                </a:solidFill>
              </a:rPr>
              <a:t>La communication</a:t>
            </a:r>
          </a:p>
          <a:p>
            <a:pPr lvl="1">
              <a:lnSpc>
                <a:spcPct val="95000"/>
              </a:lnSpc>
            </a:pPr>
            <a:r>
              <a:rPr lang="fr-FR" sz="2200" i="1" dirty="0">
                <a:solidFill>
                  <a:srgbClr val="FF0000"/>
                </a:solidFill>
              </a:rPr>
              <a:t>Etre une maison commune</a:t>
            </a:r>
          </a:p>
          <a:p>
            <a:pPr lvl="1">
              <a:lnSpc>
                <a:spcPct val="95000"/>
              </a:lnSpc>
            </a:pPr>
            <a:r>
              <a:rPr lang="fr-FR" sz="2200" i="1" dirty="0">
                <a:solidFill>
                  <a:srgbClr val="FF0000"/>
                </a:solidFill>
              </a:rPr>
              <a:t>La joie</a:t>
            </a:r>
          </a:p>
          <a:p>
            <a:pPr lvl="1">
              <a:lnSpc>
                <a:spcPct val="95000"/>
              </a:lnSpc>
            </a:pPr>
            <a:endParaRPr lang="fr-FR" sz="2200" i="1" dirty="0">
              <a:solidFill>
                <a:srgbClr val="FF0000"/>
              </a:solidFill>
            </a:endParaRPr>
          </a:p>
          <a:p>
            <a:endParaRPr lang="fr-FR" sz="2800" dirty="0"/>
          </a:p>
          <a:p>
            <a:endParaRPr lang="fr-FR" sz="2800" dirty="0"/>
          </a:p>
          <a:p>
            <a:endParaRPr lang="fr-FR" sz="2800" dirty="0"/>
          </a:p>
          <a:p>
            <a:endParaRPr lang="fr-FR" sz="2800" dirty="0"/>
          </a:p>
        </p:txBody>
      </p:sp>
    </p:spTree>
    <p:extLst>
      <p:ext uri="{BB962C8B-B14F-4D97-AF65-F5344CB8AC3E}">
        <p14:creationId xmlns:p14="http://schemas.microsoft.com/office/powerpoint/2010/main" val="687021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Infor">
  <a:themeElements>
    <a:clrScheme name="Infor10x  Color Palette">
      <a:dk1>
        <a:srgbClr val="262626"/>
      </a:dk1>
      <a:lt1>
        <a:sysClr val="window" lastClr="FFFFFF"/>
      </a:lt1>
      <a:dk2>
        <a:srgbClr val="13A3F7"/>
      </a:dk2>
      <a:lt2>
        <a:srgbClr val="E5E5E5"/>
      </a:lt2>
      <a:accent1>
        <a:srgbClr val="34C6FA"/>
      </a:accent1>
      <a:accent2>
        <a:srgbClr val="FF6400"/>
      </a:accent2>
      <a:accent3>
        <a:srgbClr val="2DB329"/>
      </a:accent3>
      <a:accent4>
        <a:srgbClr val="FFAA00"/>
      </a:accent4>
      <a:accent5>
        <a:srgbClr val="00C2B4"/>
      </a:accent5>
      <a:accent6>
        <a:srgbClr val="3341CC"/>
      </a:accent6>
      <a:hlink>
        <a:srgbClr val="005CE6"/>
      </a:hlink>
      <a:folHlink>
        <a:srgbClr val="7533A6"/>
      </a:folHlink>
    </a:clrScheme>
    <a:fontScheme name="Infor10x Arial Font Set">
      <a:majorFont>
        <a:latin typeface="Arial"/>
        <a:ea typeface=""/>
        <a:cs typeface=""/>
      </a:majorFont>
      <a:minorFont>
        <a:latin typeface="Arial"/>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bg2">
              <a:lumMod val="50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chor="t">
        <a:spAutoFit/>
      </a:bodyPr>
      <a:lstStyle>
        <a:defPPr algn="ctr">
          <a:defRPr sz="3200" dirty="0" smtClean="0">
            <a:solidFill>
              <a:schemeClr val="tx1">
                <a:lumMod val="90000"/>
                <a:lumOff val="10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Infor</Template>
  <TotalTime>40227</TotalTime>
  <Words>2092</Words>
  <Application>Microsoft Office PowerPoint</Application>
  <PresentationFormat>Personnalisé</PresentationFormat>
  <Paragraphs>207</Paragraphs>
  <Slides>16</Slides>
  <Notes>16</Notes>
  <HiddenSlides>7</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16</vt:i4>
      </vt:variant>
    </vt:vector>
  </HeadingPairs>
  <TitlesOfParts>
    <vt:vector size="23" baseType="lpstr">
      <vt:lpstr>Arial</vt:lpstr>
      <vt:lpstr>Arial Narrow</vt:lpstr>
      <vt:lpstr>Calibri</vt:lpstr>
      <vt:lpstr>Courier New</vt:lpstr>
      <vt:lpstr>Lucida Calligraphy</vt:lpstr>
      <vt:lpstr>Wingdings</vt:lpstr>
      <vt:lpstr>Infor</vt:lpstr>
      <vt:lpstr>Présentation PowerPoint</vt:lpstr>
      <vt:lpstr>Présentation PowerPoint</vt:lpstr>
      <vt:lpstr>Présentation PowerPoint</vt:lpstr>
      <vt:lpstr>  Pilier Prier</vt:lpstr>
      <vt:lpstr>Présentation PowerPoint</vt:lpstr>
      <vt:lpstr>  Pilier Prier</vt:lpstr>
      <vt:lpstr>  Pilier Prier</vt:lpstr>
      <vt:lpstr>  Pilier Servir</vt:lpstr>
      <vt:lpstr>  Pilier Servir</vt:lpstr>
      <vt:lpstr>  Pilier Servir</vt:lpstr>
      <vt:lpstr>  Pilier Servir</vt:lpstr>
      <vt:lpstr>  Pilier Annoncer</vt:lpstr>
      <vt:lpstr>  Pilier Annoncer</vt:lpstr>
      <vt:lpstr>Présentation PowerPoint</vt:lpstr>
      <vt:lpstr>Présentation PowerPoint</vt:lpstr>
      <vt:lpstr>Présentation PowerPoint</vt:lpstr>
    </vt:vector>
  </TitlesOfParts>
  <Company>HELANT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COPIL LMDW</dc:title>
  <dc:creator>PACHABEZIAN Ara</dc:creator>
  <cp:lastModifiedBy>Lionel ls. Sarrazin</cp:lastModifiedBy>
  <cp:revision>2087</cp:revision>
  <cp:lastPrinted>2016-03-04T15:38:52Z</cp:lastPrinted>
  <dcterms:created xsi:type="dcterms:W3CDTF">2013-11-21T14:22:20Z</dcterms:created>
  <dcterms:modified xsi:type="dcterms:W3CDTF">2023-04-06T08:06:51Z</dcterms:modified>
</cp:coreProperties>
</file>